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8"/>
  </p:notesMasterIdLst>
  <p:handoutMasterIdLst>
    <p:handoutMasterId r:id="rId19"/>
  </p:handoutMasterIdLst>
  <p:sldIdLst>
    <p:sldId id="604" r:id="rId2"/>
    <p:sldId id="661" r:id="rId3"/>
    <p:sldId id="718" r:id="rId4"/>
    <p:sldId id="721" r:id="rId5"/>
    <p:sldId id="702" r:id="rId6"/>
    <p:sldId id="259" r:id="rId7"/>
    <p:sldId id="711" r:id="rId8"/>
    <p:sldId id="715" r:id="rId9"/>
    <p:sldId id="713" r:id="rId10"/>
    <p:sldId id="706" r:id="rId11"/>
    <p:sldId id="716" r:id="rId12"/>
    <p:sldId id="717" r:id="rId13"/>
    <p:sldId id="714" r:id="rId14"/>
    <p:sldId id="719" r:id="rId15"/>
    <p:sldId id="720" r:id="rId16"/>
    <p:sldId id="638" r:id="rId17"/>
  </p:sldIdLst>
  <p:sldSz cx="9144000" cy="5143500" type="screen16x9"/>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92">
          <p15:clr>
            <a:srgbClr val="A4A3A4"/>
          </p15:clr>
        </p15:guide>
        <p15:guide id="2" orient="horz" pos="849" userDrawn="1">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1769" userDrawn="1">
          <p15:clr>
            <a:srgbClr val="A4A3A4"/>
          </p15:clr>
        </p15:guide>
      </p15:sldGuideLst>
    </p:ext>
    <p:ext uri="{2D200454-40CA-4A62-9FC3-DE9A4176ACB9}">
      <p15:notesGuideLst xmlns="" xmlns:p15="http://schemas.microsoft.com/office/powerpoint/2012/main">
        <p15:guide id="1" orient="horz" pos="2160">
          <p15:clr>
            <a:srgbClr val="A4A3A4"/>
          </p15:clr>
        </p15:guide>
        <p15:guide id="2" pos="2880">
          <p15:clr>
            <a:srgbClr val="A4A3A4"/>
          </p15:clr>
        </p15:guide>
        <p15:guide id="3" orient="horz" pos="2304">
          <p15:clr>
            <a:srgbClr val="A4A3A4"/>
          </p15:clr>
        </p15:guide>
        <p15:guide id="4"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B050"/>
    <a:srgbClr val="FFB500"/>
    <a:srgbClr val="7A7A7A"/>
    <a:srgbClr val="B3B3B3"/>
    <a:srgbClr val="F3F3F3"/>
    <a:srgbClr val="FF1414"/>
    <a:srgbClr val="8BAAC3"/>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68" autoAdjust="0"/>
    <p:restoredTop sz="80320" autoAdjust="0"/>
  </p:normalViewPr>
  <p:slideViewPr>
    <p:cSldViewPr snapToGrid="0">
      <p:cViewPr varScale="1">
        <p:scale>
          <a:sx n="124" d="100"/>
          <a:sy n="124" d="100"/>
        </p:scale>
        <p:origin x="-1710" y="-102"/>
      </p:cViewPr>
      <p:guideLst>
        <p:guide orient="horz" pos="1492"/>
        <p:guide orient="horz" pos="849"/>
        <p:guide orient="horz" pos="540"/>
        <p:guide orient="horz" pos="2281"/>
        <p:guide orient="horz" pos="2776"/>
        <p:guide orient="horz" pos="648"/>
        <p:guide orient="horz" pos="1739"/>
        <p:guide pos="2880"/>
        <p:guide pos="5619"/>
        <p:guide pos="3091"/>
        <p:guide pos="291"/>
        <p:guide pos="1769"/>
      </p:guideLst>
    </p:cSldViewPr>
  </p:slideViewPr>
  <p:notesTextViewPr>
    <p:cViewPr>
      <p:scale>
        <a:sx n="1" d="1"/>
        <a:sy n="1" d="1"/>
      </p:scale>
      <p:origin x="0" y="0"/>
    </p:cViewPr>
  </p:notesTextViewPr>
  <p:sorterViewPr>
    <p:cViewPr>
      <p:scale>
        <a:sx n="120" d="100"/>
        <a:sy n="120" d="100"/>
      </p:scale>
      <p:origin x="0" y="0"/>
    </p:cViewPr>
  </p:sorterViewPr>
  <p:notesViewPr>
    <p:cSldViewPr snapToGrid="0" snapToObjects="1">
      <p:cViewPr varScale="1">
        <p:scale>
          <a:sx n="95" d="100"/>
          <a:sy n="95" d="100"/>
        </p:scale>
        <p:origin x="-2724" y="-90"/>
      </p:cViewPr>
      <p:guideLst>
        <p:guide orient="horz" pos="2160"/>
        <p:guide orient="horz" pos="2304"/>
        <p:guide pos="2880"/>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5438458" y="0"/>
            <a:ext cx="4160520" cy="365760"/>
          </a:xfrm>
          <a:prstGeom prst="rect">
            <a:avLst/>
          </a:prstGeom>
        </p:spPr>
        <p:txBody>
          <a:bodyPr vert="horz" lIns="96661" tIns="48331" rIns="96661" bIns="48331" rtlCol="0"/>
          <a:lstStyle>
            <a:lvl1pPr algn="r">
              <a:defRPr sz="1300"/>
            </a:lvl1pPr>
          </a:lstStyle>
          <a:p>
            <a:fld id="{E99333BE-0D34-4F62-BD6E-2C3B14663373}" type="datetimeFigureOut">
              <a:rPr lang="en-US" smtClean="0"/>
              <a:pPr/>
              <a:t>5/20/2019</a:t>
            </a:fld>
            <a:endParaRPr lang="en-US" dirty="0"/>
          </a:p>
        </p:txBody>
      </p:sp>
      <p:sp>
        <p:nvSpPr>
          <p:cNvPr id="4" name="Footer Placeholder 3"/>
          <p:cNvSpPr>
            <a:spLocks noGrp="1"/>
          </p:cNvSpPr>
          <p:nvPr>
            <p:ph type="ftr" sz="quarter" idx="2"/>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61" tIns="48331" rIns="96661" bIns="48331" rtlCol="0" anchor="b"/>
          <a:lstStyle>
            <a:lvl1pPr algn="r">
              <a:defRPr sz="1300"/>
            </a:lvl1pPr>
          </a:lstStyle>
          <a:p>
            <a:fld id="{AECABB6E-EB62-4D88-B3E7-408903A4E4B0}" type="slidenum">
              <a:rPr lang="en-US" smtClean="0"/>
              <a:pPr/>
              <a:t>‹#›</a:t>
            </a:fld>
            <a:endParaRPr lang="en-US" dirty="0"/>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4A2D1F94-724F-43BD-B41B-43157E9B4550}" type="datetimeFigureOut">
              <a:rPr lang="en-US" smtClean="0"/>
              <a:pPr/>
              <a:t>5/20/2019</a:t>
            </a:fld>
            <a:endParaRPr lang="en-US" dirty="0"/>
          </a:p>
        </p:txBody>
      </p:sp>
      <p:sp>
        <p:nvSpPr>
          <p:cNvPr id="4" name="Slide Image Placeholder 3"/>
          <p:cNvSpPr>
            <a:spLocks noGrp="1" noRot="1" noChangeAspect="1"/>
          </p:cNvSpPr>
          <p:nvPr>
            <p:ph type="sldImg" idx="2"/>
          </p:nvPr>
        </p:nvSpPr>
        <p:spPr>
          <a:xfrm>
            <a:off x="2362200" y="549275"/>
            <a:ext cx="4876800" cy="274320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36E82501-53DA-4152-84B0-51135B15EEA8}" type="slidenum">
              <a:rPr lang="en-US" smtClean="0"/>
              <a:pPr/>
              <a:t>‹#›</a:t>
            </a:fld>
            <a:endParaRPr lang="en-US" dirty="0"/>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115061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600"/>
              </a:spcBef>
              <a:spcAft>
                <a:spcPts val="0"/>
              </a:spcAft>
              <a:buClrTx/>
              <a:buSzTx/>
              <a:buFontTx/>
              <a:buNone/>
              <a:tabLst/>
              <a:defRPr/>
            </a:pPr>
            <a:endParaRPr lang="de-DE" sz="1100" kern="1200">
              <a:solidFill>
                <a:srgbClr val="000000"/>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de-DE" smtClean="0"/>
              <a:pPr/>
              <a:t>5</a:t>
            </a:fld>
            <a:endParaRPr lang="de-DE" dirty="0"/>
          </a:p>
        </p:txBody>
      </p:sp>
    </p:spTree>
    <p:extLst>
      <p:ext uri="{BB962C8B-B14F-4D97-AF65-F5344CB8AC3E}">
        <p14:creationId xmlns:p14="http://schemas.microsoft.com/office/powerpoint/2010/main" val="3609721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baseline="0" dirty="0"/>
          </a:p>
        </p:txBody>
      </p:sp>
      <p:sp>
        <p:nvSpPr>
          <p:cNvPr id="4" name="Footer Placeholder 3"/>
          <p:cNvSpPr>
            <a:spLocks noGrp="1"/>
          </p:cNvSpPr>
          <p:nvPr>
            <p:ph type="ftr" sz="quarter" idx="10"/>
          </p:nvPr>
        </p:nvSpPr>
        <p:spPr/>
        <p:txBody>
          <a:bodyPr/>
          <a:lstStyle/>
          <a:p>
            <a:pPr>
              <a:defRPr/>
            </a:pPr>
            <a:r>
              <a:rPr lang="en-US" b="0"/>
              <a:t>Preparing for JDK 9   1 - &lt;#&gt;</a:t>
            </a:r>
            <a:endParaRPr lang="en-US" dirty="0"/>
          </a:p>
        </p:txBody>
      </p:sp>
    </p:spTree>
    <p:extLst>
      <p:ext uri="{BB962C8B-B14F-4D97-AF65-F5344CB8AC3E}">
        <p14:creationId xmlns:p14="http://schemas.microsoft.com/office/powerpoint/2010/main" val="2863811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 y="434975"/>
            <a:ext cx="5211763" cy="2932113"/>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defTabSz="966612">
              <a:defRPr/>
            </a:pPr>
            <a:fld id="{8C72D9AE-7182-4680-8F79-479C4181FF08}" type="slidenum">
              <a:rPr lang="de-DE">
                <a:solidFill>
                  <a:srgbClr val="5F5F5F"/>
                </a:solidFill>
                <a:latin typeface="Calibri"/>
              </a:rPr>
              <a:pPr defTabSz="966612">
                <a:defRPr/>
              </a:pPr>
              <a:t>13</a:t>
            </a:fld>
            <a:endParaRPr lang="de-DE">
              <a:solidFill>
                <a:srgbClr val="5F5F5F"/>
              </a:solidFill>
              <a:latin typeface="Calibri"/>
            </a:endParaRPr>
          </a:p>
        </p:txBody>
      </p:sp>
    </p:spTree>
    <p:extLst>
      <p:ext uri="{BB962C8B-B14F-4D97-AF65-F5344CB8AC3E}">
        <p14:creationId xmlns:p14="http://schemas.microsoft.com/office/powerpoint/2010/main" val="3340209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964" y="554832"/>
            <a:ext cx="8346073" cy="1102519"/>
          </a:xfrm>
        </p:spPr>
        <p:txBody>
          <a:bodyPr/>
          <a:lstStyle>
            <a:lvl1pPr>
              <a:lnSpc>
                <a:spcPct val="80000"/>
              </a:lnSpc>
              <a:defRPr sz="3600"/>
            </a:lvl1pPr>
          </a:lstStyle>
          <a:p>
            <a:r>
              <a:rPr lang="en-US"/>
              <a:t>Click to edit Master title style</a:t>
            </a:r>
            <a:endParaRPr dirty="0"/>
          </a:p>
        </p:txBody>
      </p:sp>
      <p:sp>
        <p:nvSpPr>
          <p:cNvPr id="3" name="Subtitle 2"/>
          <p:cNvSpPr>
            <a:spLocks noGrp="1"/>
          </p:cNvSpPr>
          <p:nvPr>
            <p:ph type="subTitle" idx="1"/>
          </p:nvPr>
        </p:nvSpPr>
        <p:spPr>
          <a:xfrm>
            <a:off x="398926" y="1714500"/>
            <a:ext cx="8347160" cy="685800"/>
          </a:xfrm>
        </p:spPr>
        <p:txBody>
          <a:bodyPr>
            <a:noAutofit/>
          </a:bodyPr>
          <a:lstStyle>
            <a:lvl1pPr marL="0" indent="0" algn="l">
              <a:spcBef>
                <a:spcPts val="0"/>
              </a:spcBef>
              <a:buNone/>
              <a:defRPr sz="1800" b="1">
                <a:solidFill>
                  <a:schemeClr val="tx1"/>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a:t>Click to edit Master subtitle style</a:t>
            </a:r>
            <a:endParaRPr dirty="0"/>
          </a:p>
        </p:txBody>
      </p:sp>
      <p:sp>
        <p:nvSpPr>
          <p:cNvPr id="13" name="Text Placeholder 12"/>
          <p:cNvSpPr>
            <a:spLocks noGrp="1"/>
          </p:cNvSpPr>
          <p:nvPr>
            <p:ph type="body" sz="quarter" idx="13" hasCustomPrompt="1"/>
          </p:nvPr>
        </p:nvSpPr>
        <p:spPr>
          <a:xfrm>
            <a:off x="398964" y="2572089"/>
            <a:ext cx="8346073" cy="1885612"/>
          </a:xfrm>
        </p:spPr>
        <p:txBody>
          <a:bodyPr>
            <a:noAutofit/>
          </a:bodyPr>
          <a:lstStyle>
            <a:lvl1pPr marL="1191" indent="0">
              <a:spcBef>
                <a:spcPts val="0"/>
              </a:spcBef>
              <a:buFontTx/>
              <a:buNone/>
              <a:defRPr sz="1800"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presenter’s name, title, division/business unit/organization and date</a:t>
            </a:r>
          </a:p>
        </p:txBody>
      </p:sp>
      <p:pic>
        <p:nvPicPr>
          <p:cNvPr id="10" name="Picture 9" descr="Oracle logo in white on red staging backgroun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398963" y="4697730"/>
            <a:ext cx="1217463" cy="445770"/>
          </a:xfrm>
          <a:prstGeom prst="rect">
            <a:avLst/>
          </a:prstGeom>
        </p:spPr>
      </p:pic>
      <p:sp>
        <p:nvSpPr>
          <p:cNvPr id="6" name="Date Placeholder 5"/>
          <p:cNvSpPr>
            <a:spLocks noGrp="1"/>
          </p:cNvSpPr>
          <p:nvPr>
            <p:ph type="dt" sz="half" idx="14"/>
          </p:nvPr>
        </p:nvSpPr>
        <p:spPr/>
        <p:txBody>
          <a:bodyPr/>
          <a:lstStyle>
            <a:lvl1pPr>
              <a:defRPr>
                <a:solidFill>
                  <a:srgbClr val="5F5F5F"/>
                </a:solidFill>
              </a:defRPr>
            </a:lvl1pPr>
          </a:lstStyle>
          <a:p>
            <a:fld id="{F58637A1-2757-41E8-AD98-43E9D0558D9A}" type="datetime1">
              <a:rPr lang="en-US" smtClean="0"/>
              <a:pPr/>
              <a:t>5/20/2019</a:t>
            </a:fld>
            <a:endParaRPr lang="en-US" dirty="0"/>
          </a:p>
        </p:txBody>
      </p:sp>
      <p:sp>
        <p:nvSpPr>
          <p:cNvPr id="8" name="Footer Placeholder 7"/>
          <p:cNvSpPr>
            <a:spLocks noGrp="1"/>
          </p:cNvSpPr>
          <p:nvPr>
            <p:ph type="ftr" sz="quarter" idx="15"/>
          </p:nvPr>
        </p:nvSpPr>
        <p:spPr/>
        <p:txBody>
          <a:bodyPr/>
          <a:lstStyle>
            <a:lvl1pPr>
              <a:defRPr>
                <a:solidFill>
                  <a:srgbClr val="5F5F5F"/>
                </a:solidFill>
              </a:defRPr>
            </a:lvl1pPr>
          </a:lstStyle>
          <a:p>
            <a:r>
              <a:rPr lang="en-US" dirty="0"/>
              <a:t>Oracle Confidential – Internal/Restricted/Highly Restricted</a:t>
            </a:r>
          </a:p>
        </p:txBody>
      </p:sp>
      <p:sp>
        <p:nvSpPr>
          <p:cNvPr id="16" name="TextBox 15"/>
          <p:cNvSpPr txBox="1"/>
          <p:nvPr/>
        </p:nvSpPr>
        <p:spPr>
          <a:xfrm>
            <a:off x="4033555" y="4917186"/>
            <a:ext cx="2400925" cy="137160"/>
          </a:xfrm>
          <a:prstGeom prst="rect">
            <a:avLst/>
          </a:prstGeom>
          <a:noFill/>
        </p:spPr>
        <p:txBody>
          <a:bodyPr vert="horz" wrap="none" lIns="0" tIns="0" rIns="0" bIns="0" rtlCol="0" anchor="ctr" anchorCtr="0">
            <a:noAutofit/>
          </a:bodyPr>
          <a:lstStyle/>
          <a:p>
            <a:pPr algn="r"/>
            <a:r>
              <a:rPr sz="600" dirty="0">
                <a:solidFill>
                  <a:srgbClr val="5F5F5F"/>
                </a:solidFill>
              </a:rPr>
              <a:t>Copyright © 201</a:t>
            </a:r>
            <a:r>
              <a:rPr lang="en-GB" sz="600" dirty="0">
                <a:solidFill>
                  <a:srgbClr val="5F5F5F"/>
                </a:solidFill>
              </a:rPr>
              <a:t>7</a:t>
            </a:r>
            <a:r>
              <a:rPr lang="en-US" sz="600" dirty="0">
                <a:solidFill>
                  <a:srgbClr val="5F5F5F"/>
                </a:solidFill>
              </a:rPr>
              <a:t>,</a:t>
            </a:r>
            <a:r>
              <a:rPr sz="600" dirty="0">
                <a:solidFill>
                  <a:srgbClr val="5F5F5F"/>
                </a:solidFill>
              </a:rPr>
              <a:t> Oracle and/or its affiliates. All rights reserved.  |</a:t>
            </a:r>
          </a:p>
        </p:txBody>
      </p:sp>
    </p:spTree>
    <p:extLst>
      <p:ext uri="{BB962C8B-B14F-4D97-AF65-F5344CB8AC3E}">
        <p14:creationId xmlns:p14="http://schemas.microsoft.com/office/powerpoint/2010/main" val="3993200288"/>
      </p:ext>
    </p:extLst>
  </p:cSld>
  <p:clrMapOvr>
    <a:masterClrMapping/>
  </p:clrMapOvr>
  <p:transition spd="med">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9144000" cy="51435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dirty="0"/>
          </a:p>
        </p:txBody>
      </p:sp>
      <p:grpSp>
        <p:nvGrpSpPr>
          <p:cNvPr id="7" name="Group 6"/>
          <p:cNvGrpSpPr/>
          <p:nvPr/>
        </p:nvGrpSpPr>
        <p:grpSpPr bwMode="gray">
          <a:xfrm>
            <a:off x="-215" y="0"/>
            <a:ext cx="9144431" cy="51435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398964" y="1950243"/>
            <a:ext cx="8346073" cy="1028700"/>
          </a:xfrm>
        </p:spPr>
        <p:txBody>
          <a:bodyPr anchor="b"/>
          <a:lstStyle>
            <a:lvl1pPr algn="l">
              <a:lnSpc>
                <a:spcPct val="80000"/>
              </a:lnSpc>
              <a:defRPr sz="3600" b="0" cap="none" baseline="0"/>
            </a:lvl1pPr>
          </a:lstStyle>
          <a:p>
            <a:r>
              <a:rPr lang="en-US"/>
              <a:t>Click to edit Master title style</a:t>
            </a:r>
            <a:endParaRPr dirty="0"/>
          </a:p>
        </p:txBody>
      </p:sp>
      <p:sp>
        <p:nvSpPr>
          <p:cNvPr id="3" name="Text Placeholder 2"/>
          <p:cNvSpPr>
            <a:spLocks noGrp="1"/>
          </p:cNvSpPr>
          <p:nvPr>
            <p:ph type="body" idx="1"/>
          </p:nvPr>
        </p:nvSpPr>
        <p:spPr>
          <a:xfrm>
            <a:off x="398964" y="3028949"/>
            <a:ext cx="8346073" cy="685800"/>
          </a:xfrm>
        </p:spPr>
        <p:txBody>
          <a:bodyPr anchor="t">
            <a:noAutofit/>
          </a:bodyPr>
          <a:lstStyle>
            <a:lvl1pPr marL="0" indent="0">
              <a:spcBef>
                <a:spcPts val="0"/>
              </a:spcBef>
              <a:buNone/>
              <a:defRPr sz="1800" b="1">
                <a:solidFill>
                  <a:schemeClr val="tx1"/>
                </a:solidFill>
              </a:defRPr>
            </a:lvl1pPr>
            <a:lvl2pPr marL="342946" indent="0">
              <a:buNone/>
              <a:defRPr sz="1400">
                <a:solidFill>
                  <a:schemeClr val="tx1">
                    <a:tint val="75000"/>
                  </a:schemeClr>
                </a:solidFill>
              </a:defRPr>
            </a:lvl2pPr>
            <a:lvl3pPr marL="685891" indent="0">
              <a:buNone/>
              <a:defRPr sz="1200">
                <a:solidFill>
                  <a:schemeClr val="tx1">
                    <a:tint val="75000"/>
                  </a:schemeClr>
                </a:solidFill>
              </a:defRPr>
            </a:lvl3pPr>
            <a:lvl4pPr marL="1028837" indent="0">
              <a:buNone/>
              <a:defRPr sz="1100">
                <a:solidFill>
                  <a:schemeClr val="tx1">
                    <a:tint val="75000"/>
                  </a:schemeClr>
                </a:solidFill>
              </a:defRPr>
            </a:lvl4pPr>
            <a:lvl5pPr marL="1371783" indent="0">
              <a:buNone/>
              <a:defRPr sz="1100">
                <a:solidFill>
                  <a:schemeClr val="tx1">
                    <a:tint val="75000"/>
                  </a:schemeClr>
                </a:solidFill>
              </a:defRPr>
            </a:lvl5pPr>
            <a:lvl6pPr marL="1714729" indent="0">
              <a:buNone/>
              <a:defRPr sz="1100">
                <a:solidFill>
                  <a:schemeClr val="tx1">
                    <a:tint val="75000"/>
                  </a:schemeClr>
                </a:solidFill>
              </a:defRPr>
            </a:lvl6pPr>
            <a:lvl7pPr marL="2057674" indent="0">
              <a:buNone/>
              <a:defRPr sz="1100">
                <a:solidFill>
                  <a:schemeClr val="tx1">
                    <a:tint val="75000"/>
                  </a:schemeClr>
                </a:solidFill>
              </a:defRPr>
            </a:lvl7pPr>
            <a:lvl8pPr marL="2400620" indent="0">
              <a:buNone/>
              <a:defRPr sz="1100">
                <a:solidFill>
                  <a:schemeClr val="tx1">
                    <a:tint val="75000"/>
                  </a:schemeClr>
                </a:solidFill>
              </a:defRPr>
            </a:lvl8pPr>
            <a:lvl9pPr marL="2743566"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5F5F5F"/>
                </a:solidFill>
              </a:defRPr>
            </a:lvl1pPr>
          </a:lstStyle>
          <a:p>
            <a:fld id="{28D98802-C4BE-44EF-A775-109B41689843}" type="datetime1">
              <a:rPr lang="en-US" smtClean="0"/>
              <a:pPr/>
              <a:t>5/20/2019</a:t>
            </a:fld>
            <a:endParaRPr lang="en-US" dirty="0"/>
          </a:p>
        </p:txBody>
      </p:sp>
      <p:sp>
        <p:nvSpPr>
          <p:cNvPr id="5" name="Footer Placeholder 4"/>
          <p:cNvSpPr>
            <a:spLocks noGrp="1"/>
          </p:cNvSpPr>
          <p:nvPr>
            <p:ph type="ftr" sz="quarter" idx="11"/>
          </p:nvPr>
        </p:nvSpPr>
        <p:spPr/>
        <p:txBody>
          <a:bodyPr/>
          <a:lstStyle>
            <a:lvl1pPr>
              <a:defRPr>
                <a:solidFill>
                  <a:srgbClr val="5F5F5F"/>
                </a:solidFill>
              </a:defRPr>
            </a:lvl1pPr>
          </a:lstStyle>
          <a:p>
            <a:r>
              <a:rPr lang="en-US" dirty="0"/>
              <a:t>Oracle Confidential – Internal/Restricted/Highly Restricted</a:t>
            </a:r>
          </a:p>
        </p:txBody>
      </p:sp>
      <p:sp>
        <p:nvSpPr>
          <p:cNvPr id="6" name="Slide Number Placeholder 5"/>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pic>
        <p:nvPicPr>
          <p:cNvPr id="15" name="Picture 14" descr="Oracle logo in white on red staging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ltGray">
          <a:xfrm>
            <a:off x="398963" y="4697730"/>
            <a:ext cx="1217463" cy="445770"/>
          </a:xfrm>
          <a:prstGeom prst="rect">
            <a:avLst/>
          </a:prstGeom>
        </p:spPr>
      </p:pic>
      <p:sp>
        <p:nvSpPr>
          <p:cNvPr id="17" name="TextBox 16"/>
          <p:cNvSpPr txBox="1"/>
          <p:nvPr/>
        </p:nvSpPr>
        <p:spPr>
          <a:xfrm>
            <a:off x="4033555" y="4917186"/>
            <a:ext cx="2400925" cy="137160"/>
          </a:xfrm>
          <a:prstGeom prst="rect">
            <a:avLst/>
          </a:prstGeom>
          <a:noFill/>
        </p:spPr>
        <p:txBody>
          <a:bodyPr vert="horz" wrap="none" lIns="0" tIns="0" rIns="0" bIns="0" rtlCol="0" anchor="ctr" anchorCtr="0">
            <a:noAutofit/>
          </a:bodyPr>
          <a:lstStyle/>
          <a:p>
            <a:pPr algn="r"/>
            <a:r>
              <a:rPr sz="600" dirty="0">
                <a:solidFill>
                  <a:srgbClr val="5F5F5F"/>
                </a:solidFill>
              </a:rPr>
              <a:t>Copyright © 201</a:t>
            </a:r>
            <a:r>
              <a:rPr lang="en-GB" sz="600" dirty="0">
                <a:solidFill>
                  <a:srgbClr val="5F5F5F"/>
                </a:solidFill>
              </a:rPr>
              <a:t>7</a:t>
            </a:r>
            <a:r>
              <a:rPr lang="en-US" sz="600" dirty="0">
                <a:solidFill>
                  <a:srgbClr val="5F5F5F"/>
                </a:solidFill>
              </a:rPr>
              <a:t>,</a:t>
            </a:r>
            <a:r>
              <a:rPr sz="600" dirty="0">
                <a:solidFill>
                  <a:srgbClr val="5F5F5F"/>
                </a:solidFill>
              </a:rPr>
              <a:t> Oracle and/or its affiliates. All rights reserved.  |</a:t>
            </a:r>
          </a:p>
        </p:txBody>
      </p:sp>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p:transition spd="med">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398963" y="1428750"/>
            <a:ext cx="3601388" cy="1234440"/>
          </a:xfrm>
        </p:spPr>
        <p:txBody>
          <a:bodyPr anchor="b"/>
          <a:lstStyle>
            <a:lvl1pPr algn="l">
              <a:lnSpc>
                <a:spcPct val="80000"/>
              </a:lnSpc>
              <a:defRPr sz="3600" b="0"/>
            </a:lvl1pPr>
          </a:lstStyle>
          <a:p>
            <a:r>
              <a:rPr lang="en-US"/>
              <a:t>Click to edit Master title style</a:t>
            </a:r>
            <a:endParaRPr dirty="0"/>
          </a:p>
        </p:txBody>
      </p:sp>
      <p:sp>
        <p:nvSpPr>
          <p:cNvPr id="3" name="Picture Placeholder 2"/>
          <p:cNvSpPr>
            <a:spLocks noGrp="1"/>
          </p:cNvSpPr>
          <p:nvPr>
            <p:ph type="pic" idx="1"/>
          </p:nvPr>
        </p:nvSpPr>
        <p:spPr>
          <a:xfrm>
            <a:off x="4192434" y="400050"/>
            <a:ext cx="4552604" cy="4057650"/>
          </a:xfrm>
          <a:noFill/>
        </p:spPr>
        <p:txBody>
          <a:bodyPr tIns="137178">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398963" y="2743200"/>
            <a:ext cx="3601387" cy="1234440"/>
          </a:xfrm>
        </p:spPr>
        <p:txBody>
          <a:bodyPr>
            <a:noAutofit/>
          </a:bodyPr>
          <a:lstStyle>
            <a:lvl1pPr marL="0" indent="0">
              <a:spcBef>
                <a:spcPts val="0"/>
              </a:spcBef>
              <a:buNone/>
              <a:defRPr sz="1800" b="1"/>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364B324B-18FF-4147-BA18-D36160E9F106}" type="datetime1">
              <a:rPr lang="en-US" smtClean="0"/>
              <a:pPr/>
              <a:t>5/20/2019</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670370585"/>
      </p:ext>
    </p:extLst>
  </p:cSld>
  <p:clrMapOvr>
    <a:masterClrMapping/>
  </p:clrMapOvr>
  <p:transition spd="med">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C8D6732-15F2-4802-8009-37AC693C551A}" type="datetime1">
              <a:rPr lang="en-US" smtClean="0"/>
              <a:pPr/>
              <a:t>5/20/2019</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Picture Placeholder 15"/>
          <p:cNvSpPr>
            <a:spLocks noGrp="1"/>
          </p:cNvSpPr>
          <p:nvPr>
            <p:ph type="pic" sz="quarter" idx="14" hasCustomPrompt="1"/>
          </p:nvPr>
        </p:nvSpPr>
        <p:spPr>
          <a:xfrm>
            <a:off x="1714947" y="1371600"/>
            <a:ext cx="2606719" cy="2880360"/>
          </a:xfrm>
          <a:solidFill>
            <a:schemeClr val="bg2"/>
          </a:solidFill>
        </p:spPr>
        <p:txBody>
          <a:bodyPr tIns="68589">
            <a:noAutofit/>
          </a:bodyPr>
          <a:lstStyle>
            <a:lvl1pPr marL="0" indent="0" algn="ctr">
              <a:spcBef>
                <a:spcPts val="0"/>
              </a:spcBef>
              <a:buNone/>
              <a:defRPr sz="1400" baseline="0">
                <a:solidFill>
                  <a:schemeClr val="tx1"/>
                </a:solidFill>
              </a:defRPr>
            </a:lvl1pPr>
          </a:lstStyle>
          <a:p>
            <a:r>
              <a:rPr dirty="0"/>
              <a:t>Click icon to insert picture</a:t>
            </a:r>
          </a:p>
        </p:txBody>
      </p:sp>
      <p:sp>
        <p:nvSpPr>
          <p:cNvPr id="10" name="Text Placeholder 10"/>
          <p:cNvSpPr>
            <a:spLocks noGrp="1"/>
          </p:cNvSpPr>
          <p:nvPr>
            <p:ph type="body" sz="quarter" idx="15"/>
          </p:nvPr>
        </p:nvSpPr>
        <p:spPr>
          <a:xfrm>
            <a:off x="4527459" y="1371599"/>
            <a:ext cx="4217577" cy="2880360"/>
          </a:xfrm>
        </p:spPr>
        <p:txBody>
          <a:bodyPr anchor="ctr" anchorCtr="0"/>
          <a:lstStyle>
            <a:lvl1pPr>
              <a:spcBef>
                <a:spcPts val="0"/>
              </a:spcBef>
              <a:spcAft>
                <a:spcPts val="600"/>
              </a:spcAft>
              <a:buClr>
                <a:schemeClr val="bg1"/>
              </a:buClr>
              <a:defRPr b="1"/>
            </a:lvl1pPr>
            <a:lvl2pPr marL="171473">
              <a:spcBef>
                <a:spcPts val="0"/>
              </a:spcBef>
              <a:buClr>
                <a:schemeClr val="bg1"/>
              </a:buClr>
              <a:defRPr/>
            </a:lvl2pPr>
          </a:lstStyle>
          <a:p>
            <a:pPr lvl="0"/>
            <a:r>
              <a:rPr lang="en-US"/>
              <a:t>Click to edit Master text styles</a:t>
            </a:r>
          </a:p>
          <a:p>
            <a:pPr lvl="1"/>
            <a:r>
              <a:rPr lang="en-US"/>
              <a:t>Second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9077191"/>
      </p:ext>
    </p:extLst>
  </p:cSld>
  <p:clrMapOvr>
    <a:masterClrMapping/>
  </p:clrMapOvr>
  <p:transition spd="med">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9734" y="1428750"/>
            <a:ext cx="6344112" cy="1657350"/>
          </a:xfrm>
        </p:spPr>
        <p:txBody>
          <a:bodyPr anchor="t"/>
          <a:lstStyle>
            <a:lvl1pPr marL="171473" indent="-171473" algn="l">
              <a:defRPr sz="3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2628393" y="3143250"/>
            <a:ext cx="6115452" cy="571500"/>
          </a:xfrm>
        </p:spPr>
        <p:txBody>
          <a:bodyPr>
            <a:noAutofit/>
          </a:bodyPr>
          <a:lstStyle>
            <a:lvl1pPr marL="219104" indent="-219104">
              <a:spcBef>
                <a:spcPts val="0"/>
              </a:spcBef>
              <a:buClr>
                <a:schemeClr val="tx1"/>
              </a:buClr>
              <a:buFont typeface="Arial" panose="020B0604020202020204" pitchFamily="34" charset="0"/>
              <a:buChar char="–"/>
              <a:defRPr sz="18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dirty="0"/>
              <a:t>Click to add Name, Title, Company</a:t>
            </a:r>
          </a:p>
        </p:txBody>
      </p:sp>
      <p:sp>
        <p:nvSpPr>
          <p:cNvPr id="5" name="Date Placeholder 4"/>
          <p:cNvSpPr>
            <a:spLocks noGrp="1"/>
          </p:cNvSpPr>
          <p:nvPr>
            <p:ph type="dt" sz="half" idx="10"/>
          </p:nvPr>
        </p:nvSpPr>
        <p:spPr/>
        <p:txBody>
          <a:bodyPr/>
          <a:lstStyle/>
          <a:p>
            <a:fld id="{5B7D2015-66F5-48BA-96D8-17D36F2E0AA3}" type="datetime1">
              <a:rPr lang="en-US" smtClean="0"/>
              <a:pPr/>
              <a:t>5/20/2019</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945098468"/>
      </p:ext>
    </p:extLst>
  </p:cSld>
  <p:clrMapOvr>
    <a:masterClrMapping/>
  </p:clrMapOvr>
  <p:transition spd="med">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9734" y="1428750"/>
            <a:ext cx="6344112" cy="1657350"/>
          </a:xfrm>
        </p:spPr>
        <p:txBody>
          <a:bodyPr anchor="t"/>
          <a:lstStyle>
            <a:lvl1pPr marL="171473" indent="-171473" algn="l">
              <a:defRPr sz="3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2628393" y="3143250"/>
            <a:ext cx="6115452" cy="571500"/>
          </a:xfrm>
        </p:spPr>
        <p:txBody>
          <a:bodyPr>
            <a:noAutofit/>
          </a:bodyPr>
          <a:lstStyle>
            <a:lvl1pPr marL="219104" indent="-219104">
              <a:spcBef>
                <a:spcPts val="0"/>
              </a:spcBef>
              <a:buClr>
                <a:schemeClr val="tx1"/>
              </a:buClr>
              <a:buFont typeface="Arial" panose="020B0604020202020204" pitchFamily="34" charset="0"/>
              <a:buChar char="–"/>
              <a:defRPr sz="18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dirty="0"/>
              <a:t>Click to add Name, Title, Company</a:t>
            </a:r>
          </a:p>
        </p:txBody>
      </p:sp>
      <p:sp>
        <p:nvSpPr>
          <p:cNvPr id="5" name="Date Placeholder 4"/>
          <p:cNvSpPr>
            <a:spLocks noGrp="1"/>
          </p:cNvSpPr>
          <p:nvPr>
            <p:ph type="dt" sz="half" idx="10"/>
          </p:nvPr>
        </p:nvSpPr>
        <p:spPr/>
        <p:txBody>
          <a:bodyPr/>
          <a:lstStyle/>
          <a:p>
            <a:fld id="{B4BFE1CA-6658-4197-8E4E-2C35AF1F1E72}" type="datetime1">
              <a:rPr lang="en-US" smtClean="0"/>
              <a:pPr/>
              <a:t>5/20/2019</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Picture Placeholder 15"/>
          <p:cNvSpPr>
            <a:spLocks noGrp="1" noChangeAspect="1"/>
          </p:cNvSpPr>
          <p:nvPr>
            <p:ph type="pic" sz="quarter" idx="14" hasCustomPrompt="1"/>
          </p:nvPr>
        </p:nvSpPr>
        <p:spPr>
          <a:xfrm>
            <a:off x="398963" y="1428750"/>
            <a:ext cx="1646349" cy="2304288"/>
          </a:xfrm>
          <a:solidFill>
            <a:schemeClr val="bg2"/>
          </a:solidFill>
        </p:spPr>
        <p:txBody>
          <a:bodyPr tIns="68589">
            <a:noAutofit/>
          </a:bodyPr>
          <a:lstStyle>
            <a:lvl1pPr marL="0" indent="0" algn="ctr">
              <a:spcBef>
                <a:spcPts val="0"/>
              </a:spcBef>
              <a:buNone/>
              <a:defRPr sz="1400" baseline="0">
                <a:solidFill>
                  <a:schemeClr val="tx1"/>
                </a:solidFill>
              </a:defRPr>
            </a:lvl1pPr>
          </a:lstStyle>
          <a:p>
            <a:r>
              <a:rPr dirty="0"/>
              <a:t>Click icon to insert picture</a:t>
            </a:r>
          </a:p>
        </p:txBody>
      </p:sp>
    </p:spTree>
    <p:extLst>
      <p:ext uri="{BB962C8B-B14F-4D97-AF65-F5344CB8AC3E}">
        <p14:creationId xmlns:p14="http://schemas.microsoft.com/office/powerpoint/2010/main" val="1027766858"/>
      </p:ext>
    </p:extLst>
  </p:cSld>
  <p:clrMapOvr>
    <a:masterClrMapping/>
  </p:clrMapOvr>
  <p:transition spd="med">
    <p:fad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4572000"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98964" y="1143001"/>
            <a:ext cx="4058706" cy="3314700"/>
          </a:xfrm>
        </p:spPr>
        <p:txBody>
          <a:bodyPr>
            <a:no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6331" y="1143001"/>
            <a:ext cx="4058705" cy="3314700"/>
          </a:xfrm>
        </p:spPr>
        <p:txBody>
          <a:bodyPr>
            <a:no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BED1B2-9BE1-4BB3-AF93-47A294133177}" type="datetime1">
              <a:rPr lang="en-US" smtClean="0"/>
              <a:pPr/>
              <a:t>5/20/2019</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520166155"/>
      </p:ext>
    </p:extLst>
  </p:cSld>
  <p:clrMapOvr>
    <a:masterClrMapping/>
  </p:clrMapOvr>
  <p:transition spd="med">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3142877"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6001122"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98964" y="1143001"/>
            <a:ext cx="2606719" cy="3314700"/>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68640" y="1143001"/>
            <a:ext cx="2606719" cy="3314700"/>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E9BFC2-4754-4D3F-B8B7-155C41C1ECF0}" type="datetime1">
              <a:rPr lang="en-US" smtClean="0"/>
              <a:pPr/>
              <a:t>5/20/2019</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3"/>
          <p:cNvSpPr>
            <a:spLocks noGrp="1"/>
          </p:cNvSpPr>
          <p:nvPr>
            <p:ph sz="half" idx="13"/>
          </p:nvPr>
        </p:nvSpPr>
        <p:spPr>
          <a:xfrm>
            <a:off x="6138317" y="1143001"/>
            <a:ext cx="2606719" cy="3314700"/>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53371416"/>
      </p:ext>
    </p:extLst>
  </p:cSld>
  <p:clrMapOvr>
    <a:masterClrMapping/>
  </p:clrMapOvr>
  <p:transition spd="med">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8964" y="1143001"/>
            <a:ext cx="4058706" cy="1600199"/>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6331" y="1143001"/>
            <a:ext cx="4058705" cy="1600199"/>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7832B4-CFEF-4C48-9F00-42AED7DD8CEE}" type="datetime1">
              <a:rPr lang="en-US" smtClean="0"/>
              <a:pPr/>
              <a:t>5/20/2019</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2"/>
          <p:cNvSpPr>
            <a:spLocks noGrp="1"/>
          </p:cNvSpPr>
          <p:nvPr>
            <p:ph sz="half" idx="13"/>
          </p:nvPr>
        </p:nvSpPr>
        <p:spPr>
          <a:xfrm>
            <a:off x="398964" y="2857501"/>
            <a:ext cx="4058706" cy="1600199"/>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p:nvPr>
        </p:nvSpPr>
        <p:spPr>
          <a:xfrm>
            <a:off x="4686331" y="2857501"/>
            <a:ext cx="4058705" cy="1600199"/>
          </a:xfrm>
        </p:spPr>
        <p:txBody>
          <a:bodyPr>
            <a:noAutofit/>
          </a:bodyPr>
          <a:lstStyle>
            <a:lvl1pPr>
              <a:defRPr sz="1800"/>
            </a:lvl1pPr>
            <a:lvl2pPr>
              <a:defRPr sz="15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ltGray">
          <a:xfrm>
            <a:off x="4572000"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1226334537"/>
      </p:ext>
    </p:extLst>
  </p:cSld>
  <p:clrMapOvr>
    <a:masterClrMapping/>
  </p:clrMapOvr>
  <p:transition spd="med">
    <p:fad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6703CB-F5F4-4371-82F0-CC855CC16EF3}" type="datetime1">
              <a:rPr lang="en-US" smtClean="0"/>
              <a:pPr/>
              <a:t>5/20/2019</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cxnSp>
        <p:nvCxnSpPr>
          <p:cNvPr id="10" name="Straight Connector 9"/>
          <p:cNvCxnSpPr/>
          <p:nvPr/>
        </p:nvCxnSpPr>
        <p:spPr bwMode="ltGray">
          <a:xfrm>
            <a:off x="4572000"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1828084" y="1143001"/>
            <a:ext cx="2629586" cy="1508760"/>
          </a:xfrm>
        </p:spPr>
        <p:txBody>
          <a:bodyPr anchor="ctr">
            <a:noAutofit/>
          </a:bodyPr>
          <a:lstStyle>
            <a:lvl1pPr marL="0" indent="0">
              <a:spcBef>
                <a:spcPts val="900"/>
              </a:spcBef>
              <a:buFont typeface="Arial" panose="020B0604020202020204" pitchFamily="34" charset="0"/>
              <a:buNone/>
              <a:defRPr sz="1800"/>
            </a:lvl1pPr>
            <a:lvl2pPr marL="128605" indent="-128605">
              <a:spcBef>
                <a:spcPts val="900"/>
              </a:spcBef>
              <a:buFont typeface="Arial" panose="020B0604020202020204" pitchFamily="34" charset="0"/>
              <a:buChar char="•"/>
              <a:defRPr sz="1500"/>
            </a:lvl2pPr>
            <a:lvl3pPr marL="128605" indent="-128605">
              <a:spcBef>
                <a:spcPts val="900"/>
              </a:spcBef>
              <a:buFont typeface="Arial" panose="020B0604020202020204" pitchFamily="34" charset="0"/>
              <a:buChar char="•"/>
              <a:defRPr sz="1500"/>
            </a:lvl3pPr>
            <a:lvl4pPr marL="128605" indent="-128605">
              <a:spcBef>
                <a:spcPts val="900"/>
              </a:spcBef>
              <a:buFont typeface="Arial" panose="020B0604020202020204" pitchFamily="34" charset="0"/>
              <a:buChar char="•"/>
              <a:defRPr sz="1500"/>
            </a:lvl4pPr>
            <a:lvl5pPr marL="128605" indent="-128605">
              <a:spcBef>
                <a:spcPts val="900"/>
              </a:spcBef>
              <a:buFont typeface="Arial" panose="020B0604020202020204" pitchFamily="34" charset="0"/>
              <a:buChar char="•"/>
              <a:defRPr sz="1500"/>
            </a:lvl5pPr>
            <a:lvl6pPr marL="128605" indent="-128605">
              <a:spcBef>
                <a:spcPts val="900"/>
              </a:spcBef>
              <a:buFont typeface="Arial" panose="020B0604020202020204" pitchFamily="34" charset="0"/>
              <a:buChar char="•"/>
              <a:defRPr sz="1500"/>
            </a:lvl6pPr>
            <a:lvl7pPr marL="128605" indent="-128605">
              <a:spcBef>
                <a:spcPts val="900"/>
              </a:spcBef>
              <a:buFont typeface="Arial" panose="020B0604020202020204" pitchFamily="34" charset="0"/>
              <a:buChar char="•"/>
              <a:defRPr sz="1500"/>
            </a:lvl7pPr>
            <a:lvl8pPr marL="128605" indent="-128605">
              <a:spcBef>
                <a:spcPts val="900"/>
              </a:spcBef>
              <a:buFont typeface="Arial" panose="020B0604020202020204" pitchFamily="34" charset="0"/>
              <a:buChar char="•"/>
              <a:defRPr sz="1500"/>
            </a:lvl8pPr>
            <a:lvl9pPr marL="128605" indent="-128605">
              <a:spcBef>
                <a:spcPts val="900"/>
              </a:spcBef>
              <a:buFont typeface="Arial" panose="020B0604020202020204" pitchFamily="34" charset="0"/>
              <a:buChar char="•"/>
              <a:defRPr sz="1500"/>
            </a:lvl9pPr>
          </a:lstStyle>
          <a:p>
            <a:pPr lvl="0"/>
            <a:r>
              <a:rPr lang="en-US"/>
              <a:t>Click to edit Master text styles</a:t>
            </a:r>
          </a:p>
        </p:txBody>
      </p:sp>
      <p:cxnSp>
        <p:nvCxnSpPr>
          <p:cNvPr id="13" name="Straight Connector 12"/>
          <p:cNvCxnSpPr/>
          <p:nvPr/>
        </p:nvCxnSpPr>
        <p:spPr bwMode="ltGray">
          <a:xfrm flipH="1">
            <a:off x="398964" y="2800350"/>
            <a:ext cx="8346074"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6115452" y="1143001"/>
            <a:ext cx="2629586" cy="1508760"/>
          </a:xfrm>
        </p:spPr>
        <p:txBody>
          <a:bodyPr anchor="ctr">
            <a:noAutofit/>
          </a:bodyPr>
          <a:lstStyle>
            <a:lvl1pPr marL="0" indent="0">
              <a:spcBef>
                <a:spcPts val="900"/>
              </a:spcBef>
              <a:buFont typeface="Arial" panose="020B0604020202020204" pitchFamily="34" charset="0"/>
              <a:buNone/>
              <a:defRPr sz="1800"/>
            </a:lvl1pPr>
            <a:lvl2pPr marL="128605" indent="-128605">
              <a:spcBef>
                <a:spcPts val="900"/>
              </a:spcBef>
              <a:buFont typeface="Arial" panose="020B0604020202020204" pitchFamily="34" charset="0"/>
              <a:buChar char="•"/>
              <a:defRPr sz="1500"/>
            </a:lvl2pPr>
            <a:lvl3pPr marL="128605" indent="-128605">
              <a:spcBef>
                <a:spcPts val="900"/>
              </a:spcBef>
              <a:buFont typeface="Arial" panose="020B0604020202020204" pitchFamily="34" charset="0"/>
              <a:buChar char="•"/>
              <a:defRPr sz="1500"/>
            </a:lvl3pPr>
            <a:lvl4pPr marL="128605" indent="-128605">
              <a:spcBef>
                <a:spcPts val="900"/>
              </a:spcBef>
              <a:buFont typeface="Arial" panose="020B0604020202020204" pitchFamily="34" charset="0"/>
              <a:buChar char="•"/>
              <a:defRPr sz="1500"/>
            </a:lvl4pPr>
            <a:lvl5pPr marL="128605" indent="-128605">
              <a:spcBef>
                <a:spcPts val="900"/>
              </a:spcBef>
              <a:buFont typeface="Arial" panose="020B0604020202020204" pitchFamily="34" charset="0"/>
              <a:buChar char="•"/>
              <a:defRPr sz="1500"/>
            </a:lvl5pPr>
            <a:lvl6pPr marL="128605" indent="-128605">
              <a:spcBef>
                <a:spcPts val="900"/>
              </a:spcBef>
              <a:buFont typeface="Arial" panose="020B0604020202020204" pitchFamily="34" charset="0"/>
              <a:buChar char="•"/>
              <a:defRPr sz="1500"/>
            </a:lvl6pPr>
            <a:lvl7pPr marL="128605" indent="-128605">
              <a:spcBef>
                <a:spcPts val="900"/>
              </a:spcBef>
              <a:buFont typeface="Arial" panose="020B0604020202020204" pitchFamily="34" charset="0"/>
              <a:buChar char="•"/>
              <a:defRPr sz="1500"/>
            </a:lvl7pPr>
            <a:lvl8pPr marL="128605" indent="-128605">
              <a:spcBef>
                <a:spcPts val="900"/>
              </a:spcBef>
              <a:buFont typeface="Arial" panose="020B0604020202020204" pitchFamily="34" charset="0"/>
              <a:buChar char="•"/>
              <a:defRPr sz="1500"/>
            </a:lvl8pPr>
            <a:lvl9pPr marL="128605" indent="-128605">
              <a:spcBef>
                <a:spcPts val="900"/>
              </a:spcBef>
              <a:buFont typeface="Arial" panose="020B0604020202020204" pitchFamily="34" charset="0"/>
              <a:buChar char="•"/>
              <a:defRPr sz="1500"/>
            </a:lvl9pPr>
          </a:lstStyle>
          <a:p>
            <a:pPr lvl="0"/>
            <a:r>
              <a:rPr lang="en-US"/>
              <a:t>Click to edit Master text styles</a:t>
            </a:r>
          </a:p>
        </p:txBody>
      </p:sp>
      <p:sp>
        <p:nvSpPr>
          <p:cNvPr id="17" name="Text Placeholder 11"/>
          <p:cNvSpPr>
            <a:spLocks noGrp="1"/>
          </p:cNvSpPr>
          <p:nvPr>
            <p:ph type="body" sz="quarter" idx="17"/>
          </p:nvPr>
        </p:nvSpPr>
        <p:spPr>
          <a:xfrm>
            <a:off x="1828084" y="2948940"/>
            <a:ext cx="2629586" cy="1508760"/>
          </a:xfrm>
        </p:spPr>
        <p:txBody>
          <a:bodyPr anchor="ctr">
            <a:noAutofit/>
          </a:bodyPr>
          <a:lstStyle>
            <a:lvl1pPr marL="0" indent="0">
              <a:spcBef>
                <a:spcPts val="900"/>
              </a:spcBef>
              <a:buFont typeface="Arial" panose="020B0604020202020204" pitchFamily="34" charset="0"/>
              <a:buNone/>
              <a:defRPr sz="1800"/>
            </a:lvl1pPr>
            <a:lvl2pPr marL="128605" indent="-128605">
              <a:spcBef>
                <a:spcPts val="900"/>
              </a:spcBef>
              <a:buFont typeface="Arial" panose="020B0604020202020204" pitchFamily="34" charset="0"/>
              <a:buChar char="•"/>
              <a:defRPr sz="1500"/>
            </a:lvl2pPr>
            <a:lvl3pPr marL="128605" indent="-128605">
              <a:spcBef>
                <a:spcPts val="900"/>
              </a:spcBef>
              <a:buFont typeface="Arial" panose="020B0604020202020204" pitchFamily="34" charset="0"/>
              <a:buChar char="•"/>
              <a:defRPr sz="1500"/>
            </a:lvl3pPr>
            <a:lvl4pPr marL="128605" indent="-128605">
              <a:spcBef>
                <a:spcPts val="900"/>
              </a:spcBef>
              <a:buFont typeface="Arial" panose="020B0604020202020204" pitchFamily="34" charset="0"/>
              <a:buChar char="•"/>
              <a:defRPr sz="1500"/>
            </a:lvl4pPr>
            <a:lvl5pPr marL="128605" indent="-128605">
              <a:spcBef>
                <a:spcPts val="900"/>
              </a:spcBef>
              <a:buFont typeface="Arial" panose="020B0604020202020204" pitchFamily="34" charset="0"/>
              <a:buChar char="•"/>
              <a:defRPr sz="1500"/>
            </a:lvl5pPr>
            <a:lvl6pPr marL="128605" indent="-128605">
              <a:spcBef>
                <a:spcPts val="900"/>
              </a:spcBef>
              <a:buFont typeface="Arial" panose="020B0604020202020204" pitchFamily="34" charset="0"/>
              <a:buChar char="•"/>
              <a:defRPr sz="1500"/>
            </a:lvl6pPr>
            <a:lvl7pPr marL="128605" indent="-128605">
              <a:spcBef>
                <a:spcPts val="900"/>
              </a:spcBef>
              <a:buFont typeface="Arial" panose="020B0604020202020204" pitchFamily="34" charset="0"/>
              <a:buChar char="•"/>
              <a:defRPr sz="1500"/>
            </a:lvl7pPr>
            <a:lvl8pPr marL="128605" indent="-128605">
              <a:spcBef>
                <a:spcPts val="900"/>
              </a:spcBef>
              <a:buFont typeface="Arial" panose="020B0604020202020204" pitchFamily="34" charset="0"/>
              <a:buChar char="•"/>
              <a:defRPr sz="1500"/>
            </a:lvl8pPr>
            <a:lvl9pPr marL="128605" indent="-128605">
              <a:spcBef>
                <a:spcPts val="900"/>
              </a:spcBef>
              <a:buFont typeface="Arial" panose="020B0604020202020204" pitchFamily="34" charset="0"/>
              <a:buChar char="•"/>
              <a:defRPr sz="1500"/>
            </a:lvl9pPr>
          </a:lstStyle>
          <a:p>
            <a:pPr lvl="0"/>
            <a:r>
              <a:rPr lang="en-US"/>
              <a:t>Click to edit Master text styles</a:t>
            </a:r>
          </a:p>
        </p:txBody>
      </p:sp>
      <p:sp>
        <p:nvSpPr>
          <p:cNvPr id="18" name="Text Placeholder 11"/>
          <p:cNvSpPr>
            <a:spLocks noGrp="1"/>
          </p:cNvSpPr>
          <p:nvPr>
            <p:ph type="body" sz="quarter" idx="18"/>
          </p:nvPr>
        </p:nvSpPr>
        <p:spPr>
          <a:xfrm>
            <a:off x="6115452" y="2948940"/>
            <a:ext cx="2629586" cy="1508760"/>
          </a:xfrm>
        </p:spPr>
        <p:txBody>
          <a:bodyPr anchor="ctr">
            <a:noAutofit/>
          </a:bodyPr>
          <a:lstStyle>
            <a:lvl1pPr marL="0" indent="0">
              <a:spcBef>
                <a:spcPts val="900"/>
              </a:spcBef>
              <a:buFont typeface="Arial" panose="020B0604020202020204" pitchFamily="34" charset="0"/>
              <a:buNone/>
              <a:defRPr sz="1800"/>
            </a:lvl1pPr>
            <a:lvl2pPr marL="128605" indent="-128605">
              <a:spcBef>
                <a:spcPts val="900"/>
              </a:spcBef>
              <a:buFont typeface="Arial" panose="020B0604020202020204" pitchFamily="34" charset="0"/>
              <a:buChar char="•"/>
              <a:defRPr sz="1500"/>
            </a:lvl2pPr>
            <a:lvl3pPr marL="128605" indent="-128605">
              <a:spcBef>
                <a:spcPts val="900"/>
              </a:spcBef>
              <a:buFont typeface="Arial" panose="020B0604020202020204" pitchFamily="34" charset="0"/>
              <a:buChar char="•"/>
              <a:defRPr sz="1500"/>
            </a:lvl3pPr>
            <a:lvl4pPr marL="128605" indent="-128605">
              <a:spcBef>
                <a:spcPts val="900"/>
              </a:spcBef>
              <a:buFont typeface="Arial" panose="020B0604020202020204" pitchFamily="34" charset="0"/>
              <a:buChar char="•"/>
              <a:defRPr sz="1500"/>
            </a:lvl4pPr>
            <a:lvl5pPr marL="128605" indent="-128605">
              <a:spcBef>
                <a:spcPts val="900"/>
              </a:spcBef>
              <a:buFont typeface="Arial" panose="020B0604020202020204" pitchFamily="34" charset="0"/>
              <a:buChar char="•"/>
              <a:defRPr sz="1500"/>
            </a:lvl5pPr>
            <a:lvl6pPr marL="128605" indent="-128605">
              <a:spcBef>
                <a:spcPts val="900"/>
              </a:spcBef>
              <a:buFont typeface="Arial" panose="020B0604020202020204" pitchFamily="34" charset="0"/>
              <a:buChar char="•"/>
              <a:defRPr sz="1500"/>
            </a:lvl6pPr>
            <a:lvl7pPr marL="128605" indent="-128605">
              <a:spcBef>
                <a:spcPts val="900"/>
              </a:spcBef>
              <a:buFont typeface="Arial" panose="020B0604020202020204" pitchFamily="34" charset="0"/>
              <a:buChar char="•"/>
              <a:defRPr sz="1500"/>
            </a:lvl7pPr>
            <a:lvl8pPr marL="128605" indent="-128605">
              <a:spcBef>
                <a:spcPts val="900"/>
              </a:spcBef>
              <a:buFont typeface="Arial" panose="020B0604020202020204" pitchFamily="34" charset="0"/>
              <a:buChar char="•"/>
              <a:defRPr sz="1500"/>
            </a:lvl8pPr>
            <a:lvl9pPr marL="128605" indent="-128605">
              <a:spcBef>
                <a:spcPts val="900"/>
              </a:spcBef>
              <a:buFont typeface="Arial" panose="020B0604020202020204" pitchFamily="34" charset="0"/>
              <a:buChar char="•"/>
              <a:defRPr sz="1500"/>
            </a:lvl9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2428125018"/>
      </p:ext>
    </p:extLst>
  </p:cSld>
  <p:clrMapOvr>
    <a:masterClrMapping/>
  </p:clrMapOvr>
  <p:transition spd="med">
    <p:fade/>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3943187" y="1143000"/>
            <a:ext cx="4115872" cy="2057400"/>
          </a:xfrm>
        </p:spPr>
        <p:txBody>
          <a:bodyPr anchor="ctr">
            <a:noAutofit/>
          </a:bodyPr>
          <a:lstStyle>
            <a:lvl1pPr marL="0" indent="0">
              <a:spcBef>
                <a:spcPts val="900"/>
              </a:spcBef>
              <a:buFont typeface="Arial" panose="020B0604020202020204" pitchFamily="34" charset="0"/>
              <a:buNone/>
              <a:defRPr sz="2100"/>
            </a:lvl1pPr>
            <a:lvl2pPr marL="128605" indent="-128605">
              <a:spcBef>
                <a:spcPts val="900"/>
              </a:spcBef>
              <a:buFont typeface="Arial" panose="020B0604020202020204" pitchFamily="34" charset="0"/>
              <a:buChar char="•"/>
              <a:defRPr sz="1500"/>
            </a:lvl2pPr>
            <a:lvl3pPr marL="128605" indent="-128605">
              <a:spcBef>
                <a:spcPts val="900"/>
              </a:spcBef>
              <a:buFont typeface="Arial" panose="020B0604020202020204" pitchFamily="34" charset="0"/>
              <a:buChar char="•"/>
              <a:defRPr sz="1500"/>
            </a:lvl3pPr>
            <a:lvl4pPr marL="128605" indent="-128605">
              <a:spcBef>
                <a:spcPts val="900"/>
              </a:spcBef>
              <a:buFont typeface="Arial" panose="020B0604020202020204" pitchFamily="34" charset="0"/>
              <a:buChar char="•"/>
              <a:defRPr sz="1500"/>
            </a:lvl4pPr>
            <a:lvl5pPr marL="128605" indent="-128605">
              <a:spcBef>
                <a:spcPts val="900"/>
              </a:spcBef>
              <a:buFont typeface="Arial" panose="020B0604020202020204" pitchFamily="34" charset="0"/>
              <a:buChar char="•"/>
              <a:defRPr sz="1500"/>
            </a:lvl5pPr>
            <a:lvl6pPr marL="128605" indent="-128605">
              <a:spcBef>
                <a:spcPts val="900"/>
              </a:spcBef>
              <a:buFont typeface="Arial" panose="020B0604020202020204" pitchFamily="34" charset="0"/>
              <a:buChar char="•"/>
              <a:defRPr sz="1500"/>
            </a:lvl6pPr>
            <a:lvl7pPr marL="128605" indent="-128605">
              <a:spcBef>
                <a:spcPts val="900"/>
              </a:spcBef>
              <a:buFont typeface="Arial" panose="020B0604020202020204" pitchFamily="34" charset="0"/>
              <a:buChar char="•"/>
              <a:defRPr sz="1500"/>
            </a:lvl7pPr>
            <a:lvl8pPr marL="128605" indent="-128605">
              <a:spcBef>
                <a:spcPts val="900"/>
              </a:spcBef>
              <a:buFont typeface="Arial" panose="020B0604020202020204" pitchFamily="34" charset="0"/>
              <a:buChar char="•"/>
              <a:defRPr sz="1500"/>
            </a:lvl8pPr>
            <a:lvl9pPr marL="128605" indent="-128605">
              <a:spcBef>
                <a:spcPts val="900"/>
              </a:spcBef>
              <a:buFont typeface="Arial" panose="020B0604020202020204" pitchFamily="34" charset="0"/>
              <a:buChar char="•"/>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0834887D-8006-4942-961D-3944DDB3075E}" type="datetime1">
              <a:rPr lang="en-US" smtClean="0"/>
              <a:pPr/>
              <a:t>5/20/2019</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2" name="Title 1"/>
          <p:cNvSpPr>
            <a:spLocks noGrp="1"/>
          </p:cNvSpPr>
          <p:nvPr>
            <p:ph type="title" hasCustomPrompt="1"/>
          </p:nvPr>
        </p:nvSpPr>
        <p:spPr>
          <a:xfrm>
            <a:off x="570458" y="1143000"/>
            <a:ext cx="3058321" cy="2057400"/>
          </a:xfrm>
        </p:spPr>
        <p:txBody>
          <a:bodyPr anchor="ctr"/>
          <a:lstStyle>
            <a:lvl1pPr algn="r">
              <a:defRPr sz="12500" b="1">
                <a:solidFill>
                  <a:schemeClr val="accent5"/>
                </a:solidFill>
              </a:defRPr>
            </a:lvl1pPr>
          </a:lstStyle>
          <a:p>
            <a:r>
              <a:rPr lang="en-US" dirty="0"/>
              <a:t>XX</a:t>
            </a:r>
          </a:p>
        </p:txBody>
      </p:sp>
    </p:spTree>
    <p:extLst>
      <p:ext uri="{BB962C8B-B14F-4D97-AF65-F5344CB8AC3E}">
        <p14:creationId xmlns:p14="http://schemas.microsoft.com/office/powerpoint/2010/main" val="3739386509"/>
      </p:ext>
    </p:extLst>
  </p:cSld>
  <p:clrMapOvr>
    <a:masterClrMapping/>
  </p:clrMapOvr>
  <p:transition spd="med">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964" y="554832"/>
            <a:ext cx="8346073" cy="1102519"/>
          </a:xfrm>
        </p:spPr>
        <p:txBody>
          <a:bodyPr/>
          <a:lstStyle>
            <a:lvl1pPr>
              <a:lnSpc>
                <a:spcPct val="80000"/>
              </a:lnSpc>
              <a:defRPr sz="3600"/>
            </a:lvl1pPr>
          </a:lstStyle>
          <a:p>
            <a:r>
              <a:rPr lang="en-US"/>
              <a:t>Click to edit Master title style</a:t>
            </a:r>
            <a:endParaRPr dirty="0"/>
          </a:p>
        </p:txBody>
      </p:sp>
      <p:sp>
        <p:nvSpPr>
          <p:cNvPr id="3" name="Subtitle 2"/>
          <p:cNvSpPr>
            <a:spLocks noGrp="1"/>
          </p:cNvSpPr>
          <p:nvPr>
            <p:ph type="subTitle" idx="1"/>
          </p:nvPr>
        </p:nvSpPr>
        <p:spPr>
          <a:xfrm>
            <a:off x="398926" y="1714500"/>
            <a:ext cx="8347160" cy="685800"/>
          </a:xfrm>
        </p:spPr>
        <p:txBody>
          <a:bodyPr>
            <a:noAutofit/>
          </a:bodyPr>
          <a:lstStyle>
            <a:lvl1pPr marL="0" indent="0" algn="l">
              <a:spcBef>
                <a:spcPts val="0"/>
              </a:spcBef>
              <a:buNone/>
              <a:defRPr sz="1800" b="1">
                <a:solidFill>
                  <a:schemeClr val="tx1"/>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a:t>Click to edit Master subtitle style</a:t>
            </a:r>
            <a:endParaRPr dirty="0"/>
          </a:p>
        </p:txBody>
      </p:sp>
      <p:pic>
        <p:nvPicPr>
          <p:cNvPr id="9" name="Picture 8" descr="Oracle logo in white on red staging backgroun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398963" y="4697730"/>
            <a:ext cx="1217463" cy="445770"/>
          </a:xfrm>
          <a:prstGeom prst="rect">
            <a:avLst/>
          </a:prstGeom>
        </p:spPr>
      </p:pic>
      <p:sp>
        <p:nvSpPr>
          <p:cNvPr id="7" name="Date Placeholder 6"/>
          <p:cNvSpPr>
            <a:spLocks noGrp="1"/>
          </p:cNvSpPr>
          <p:nvPr>
            <p:ph type="dt" sz="half" idx="10"/>
          </p:nvPr>
        </p:nvSpPr>
        <p:spPr/>
        <p:txBody>
          <a:bodyPr/>
          <a:lstStyle>
            <a:lvl1pPr>
              <a:defRPr>
                <a:solidFill>
                  <a:srgbClr val="5F5F5F"/>
                </a:solidFill>
              </a:defRPr>
            </a:lvl1pPr>
          </a:lstStyle>
          <a:p>
            <a:fld id="{8DA0FC38-0FA5-4886-ABB4-D52548B1A4EE}" type="datetime1">
              <a:rPr lang="en-US" smtClean="0"/>
              <a:pPr/>
              <a:t>5/20/2019</a:t>
            </a:fld>
            <a:endParaRPr lang="en-US" dirty="0"/>
          </a:p>
        </p:txBody>
      </p:sp>
      <p:sp>
        <p:nvSpPr>
          <p:cNvPr id="8" name="Footer Placeholder 7"/>
          <p:cNvSpPr>
            <a:spLocks noGrp="1"/>
          </p:cNvSpPr>
          <p:nvPr>
            <p:ph type="ftr" sz="quarter" idx="11"/>
          </p:nvPr>
        </p:nvSpPr>
        <p:spPr/>
        <p:txBody>
          <a:bodyPr/>
          <a:lstStyle>
            <a:lvl1pPr>
              <a:defRPr>
                <a:solidFill>
                  <a:srgbClr val="5F5F5F"/>
                </a:solidFill>
              </a:defRPr>
            </a:lvl1pPr>
          </a:lstStyle>
          <a:p>
            <a:r>
              <a:rPr lang="en-US" dirty="0"/>
              <a:t>Oracle Confidential – Internal/Restricted/Highly Restricted</a:t>
            </a:r>
          </a:p>
        </p:txBody>
      </p:sp>
      <p:sp>
        <p:nvSpPr>
          <p:cNvPr id="15" name="TextBox 14"/>
          <p:cNvSpPr txBox="1"/>
          <p:nvPr/>
        </p:nvSpPr>
        <p:spPr>
          <a:xfrm>
            <a:off x="4033555" y="4917186"/>
            <a:ext cx="2400925" cy="137160"/>
          </a:xfrm>
          <a:prstGeom prst="rect">
            <a:avLst/>
          </a:prstGeom>
          <a:noFill/>
        </p:spPr>
        <p:txBody>
          <a:bodyPr vert="horz" wrap="none" lIns="0" tIns="0" rIns="0" bIns="0" rtlCol="0" anchor="ctr" anchorCtr="0">
            <a:noAutofit/>
          </a:bodyPr>
          <a:lstStyle/>
          <a:p>
            <a:pPr algn="r"/>
            <a:r>
              <a:rPr sz="600" dirty="0">
                <a:solidFill>
                  <a:srgbClr val="5F5F5F"/>
                </a:solidFill>
              </a:rPr>
              <a:t>Copyright © 201</a:t>
            </a:r>
            <a:r>
              <a:rPr lang="en-GB" sz="600" dirty="0">
                <a:solidFill>
                  <a:srgbClr val="5F5F5F"/>
                </a:solidFill>
              </a:rPr>
              <a:t>7</a:t>
            </a:r>
            <a:r>
              <a:rPr lang="en-US" sz="600" dirty="0">
                <a:solidFill>
                  <a:srgbClr val="5F5F5F"/>
                </a:solidFill>
              </a:rPr>
              <a:t>,</a:t>
            </a:r>
            <a:r>
              <a:rPr sz="600" dirty="0">
                <a:solidFill>
                  <a:srgbClr val="5F5F5F"/>
                </a:solidFill>
              </a:rPr>
              <a:t> Oracle and/or its affiliates. All rights reserved.  |</a:t>
            </a:r>
          </a:p>
        </p:txBody>
      </p:sp>
    </p:spTree>
    <p:extLst>
      <p:ext uri="{BB962C8B-B14F-4D97-AF65-F5344CB8AC3E}">
        <p14:creationId xmlns:p14="http://schemas.microsoft.com/office/powerpoint/2010/main" val="2404157434"/>
      </p:ext>
    </p:extLst>
  </p:cSld>
  <p:clrMapOvr>
    <a:masterClrMapping/>
  </p:clrMapOvr>
  <p:transition spd="med">
    <p:fade/>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4572000"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98963" y="1143000"/>
            <a:ext cx="4060994" cy="571500"/>
          </a:xfrm>
        </p:spPr>
        <p:txBody>
          <a:bodyPr anchor="ctr">
            <a:noAutofit/>
          </a:bodyPr>
          <a:lstStyle>
            <a:lvl1pPr marL="0" indent="0">
              <a:spcBef>
                <a:spcPts val="0"/>
              </a:spcBef>
              <a:buNone/>
              <a:defRPr sz="21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a:t>Click to edit Master text styles</a:t>
            </a:r>
          </a:p>
        </p:txBody>
      </p:sp>
      <p:sp>
        <p:nvSpPr>
          <p:cNvPr id="4" name="Content Placeholder 3"/>
          <p:cNvSpPr>
            <a:spLocks noGrp="1"/>
          </p:cNvSpPr>
          <p:nvPr>
            <p:ph sz="half" idx="2"/>
          </p:nvPr>
        </p:nvSpPr>
        <p:spPr>
          <a:xfrm>
            <a:off x="398963" y="1771650"/>
            <a:ext cx="4060994" cy="2686050"/>
          </a:xfrm>
        </p:spPr>
        <p:txBody>
          <a:bodyPr>
            <a:no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84043" y="1143000"/>
            <a:ext cx="4060994" cy="571500"/>
          </a:xfrm>
        </p:spPr>
        <p:txBody>
          <a:bodyPr anchor="ctr">
            <a:noAutofit/>
          </a:bodyPr>
          <a:lstStyle>
            <a:lvl1pPr marL="0" indent="0">
              <a:spcBef>
                <a:spcPts val="0"/>
              </a:spcBef>
              <a:buNone/>
              <a:defRPr sz="21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84043" y="1771650"/>
            <a:ext cx="4060994" cy="2686050"/>
          </a:xfrm>
        </p:spPr>
        <p:txBody>
          <a:bodyPr>
            <a:no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227421-3F85-42F8-BDFD-0A6C36E3C2FA}" type="datetime1">
              <a:rPr lang="en-US" smtClean="0"/>
              <a:pPr/>
              <a:t>5/20/2019</a:t>
            </a:fld>
            <a:endParaRPr dirty="0"/>
          </a:p>
        </p:txBody>
      </p:sp>
      <p:sp>
        <p:nvSpPr>
          <p:cNvPr id="8" name="Footer Placeholder 7"/>
          <p:cNvSpPr>
            <a:spLocks noGrp="1"/>
          </p:cNvSpPr>
          <p:nvPr>
            <p:ph type="ftr" sz="quarter" idx="11"/>
          </p:nvPr>
        </p:nvSpPr>
        <p:spPr/>
        <p:txBody>
          <a:bodyPr/>
          <a:lstStyle/>
          <a:p>
            <a:r>
              <a:rPr dirty="0"/>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dirty="0"/>
          </a:p>
        </p:txBody>
      </p:sp>
      <p:sp>
        <p:nvSpPr>
          <p:cNvPr id="11" name="Title 10"/>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3787001877"/>
      </p:ext>
    </p:extLst>
  </p:cSld>
  <p:clrMapOvr>
    <a:masterClrMapping/>
  </p:clrMapOvr>
  <p:transition spd="med">
    <p:fade/>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A1F17C-4AFE-4B02-9BD6-67CB04075FF1}" type="datetime1">
              <a:rPr lang="en-US" smtClean="0"/>
              <a:pPr/>
              <a:t>5/20/2019</a:t>
            </a:fld>
            <a:endParaRPr dirty="0"/>
          </a:p>
        </p:txBody>
      </p:sp>
      <p:sp>
        <p:nvSpPr>
          <p:cNvPr id="4" name="Footer Placeholder 3"/>
          <p:cNvSpPr>
            <a:spLocks noGrp="1"/>
          </p:cNvSpPr>
          <p:nvPr>
            <p:ph type="ftr" sz="quarter" idx="11"/>
          </p:nvPr>
        </p:nvSpPr>
        <p:spPr/>
        <p:txBody>
          <a:bodyPr/>
          <a:lstStyle/>
          <a:p>
            <a:r>
              <a:rPr dirty="0"/>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7699384"/>
      </p:ext>
    </p:extLst>
  </p:cSld>
  <p:clrMapOvr>
    <a:masterClrMapping/>
  </p:clrMapOvr>
  <p:transition spd="med">
    <p:fade/>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0010B8-11AC-4175-BF29-EB4A3C61102F}" type="datetime1">
              <a:rPr lang="en-US" smtClean="0"/>
              <a:pPr/>
              <a:t>5/20/2019</a:t>
            </a:fld>
            <a:endParaRPr dirty="0"/>
          </a:p>
        </p:txBody>
      </p:sp>
      <p:sp>
        <p:nvSpPr>
          <p:cNvPr id="4" name="Footer Placeholder 3"/>
          <p:cNvSpPr>
            <a:spLocks noGrp="1"/>
          </p:cNvSpPr>
          <p:nvPr>
            <p:ph type="ftr" sz="quarter" idx="11"/>
          </p:nvPr>
        </p:nvSpPr>
        <p:spPr/>
        <p:txBody>
          <a:bodyPr/>
          <a:lstStyle/>
          <a:p>
            <a:r>
              <a:rPr dirty="0"/>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6" name="Text Placeholder 12"/>
          <p:cNvSpPr>
            <a:spLocks noGrp="1"/>
          </p:cNvSpPr>
          <p:nvPr>
            <p:ph type="body" sz="quarter" idx="13" hasCustomPrompt="1"/>
          </p:nvPr>
        </p:nvSpPr>
        <p:spPr>
          <a:xfrm>
            <a:off x="398964" y="1030306"/>
            <a:ext cx="8346072" cy="257474"/>
          </a:xfrm>
        </p:spPr>
        <p:txBody>
          <a:bodyPr>
            <a:noAutofit/>
          </a:bodyPr>
          <a:lstStyle>
            <a:lvl1pPr marL="1191" indent="0">
              <a:spcBef>
                <a:spcPts val="0"/>
              </a:spcBef>
              <a:buFontTx/>
              <a:buNone/>
              <a:defRPr sz="1800" b="1"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subtitle</a:t>
            </a:r>
          </a:p>
        </p:txBody>
      </p:sp>
      <p:sp>
        <p:nvSpPr>
          <p:cNvPr id="7" name="Title 6"/>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4163620386"/>
      </p:ext>
    </p:extLst>
  </p:cSld>
  <p:clrMapOvr>
    <a:masterClrMapping/>
  </p:clrMapOvr>
  <p:transition spd="med">
    <p:fade/>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827CA-F831-46B0-9758-B6BAE0AF4EAB}" type="datetime1">
              <a:rPr lang="en-US" smtClean="0"/>
              <a:pPr/>
              <a:t>5/20/2019</a:t>
            </a:fld>
            <a:endParaRPr dirty="0"/>
          </a:p>
        </p:txBody>
      </p:sp>
      <p:sp>
        <p:nvSpPr>
          <p:cNvPr id="3" name="Footer Placeholder 2"/>
          <p:cNvSpPr>
            <a:spLocks noGrp="1"/>
          </p:cNvSpPr>
          <p:nvPr>
            <p:ph type="ftr" sz="quarter" idx="11"/>
          </p:nvPr>
        </p:nvSpPr>
        <p:spPr/>
        <p:txBody>
          <a:bodyPr/>
          <a:lstStyle/>
          <a:p>
            <a:r>
              <a:rPr dirty="0"/>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608229342"/>
      </p:ext>
    </p:extLst>
  </p:cSld>
  <p:clrMapOvr>
    <a:masterClrMapping/>
  </p:clrMapOvr>
  <p:transition spd="med">
    <p:fade/>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850" y="1143000"/>
            <a:ext cx="5830931" cy="3314700"/>
          </a:xfrm>
        </p:spPr>
        <p:txBody>
          <a:bodyPr>
            <a:no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84681" y="1143001"/>
            <a:ext cx="2229431" cy="3314700"/>
          </a:xfrm>
        </p:spPr>
        <p:txBody>
          <a:bodyPr>
            <a:noAutofit/>
          </a:bodyPr>
          <a:lstStyle>
            <a:lvl1pPr marL="0" indent="0">
              <a:buNone/>
              <a:defRPr sz="15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9686C7CE-9D23-4A42-845E-2EB696664727}" type="datetime1">
              <a:rPr lang="en-US" smtClean="0"/>
              <a:pPr/>
              <a:t>5/20/2019</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3457850703"/>
      </p:ext>
    </p:extLst>
  </p:cSld>
  <p:clrMapOvr>
    <a:masterClrMapping/>
  </p:clrMapOvr>
  <p:transition spd="med">
    <p:fade/>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398964" y="1143000"/>
            <a:ext cx="4573190" cy="3312544"/>
          </a:xfrm>
          <a:solidFill>
            <a:schemeClr val="bg2"/>
          </a:solidFill>
        </p:spPr>
        <p:txBody>
          <a:bodyPr tIns="137178">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257979" y="1143000"/>
            <a:ext cx="3487059" cy="3314700"/>
          </a:xfrm>
        </p:spPr>
        <p:txBody>
          <a:bodyPr>
            <a:noAutofit/>
          </a:bodyPr>
          <a:lstStyle>
            <a:lvl1pPr marL="0" indent="0">
              <a:buNone/>
              <a:defRPr sz="15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7ABA32AB-378C-44A6-BBCB-4C90F374D0FC}" type="datetime1">
              <a:rPr lang="en-US" smtClean="0"/>
              <a:pPr/>
              <a:t>5/20/2019</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3058274766"/>
      </p:ext>
    </p:extLst>
  </p:cSld>
  <p:clrMapOvr>
    <a:masterClrMapping/>
  </p:clrMapOvr>
  <p:transition spd="med">
    <p:fade/>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4572000"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398963" y="1143000"/>
            <a:ext cx="4060994" cy="2606040"/>
          </a:xfrm>
          <a:solidFill>
            <a:schemeClr val="bg2"/>
          </a:solidFill>
        </p:spPr>
        <p:txBody>
          <a:bodyPr tIns="137178">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398963" y="3829050"/>
            <a:ext cx="4058707" cy="628650"/>
          </a:xfrm>
        </p:spPr>
        <p:txBody>
          <a:bodyPr>
            <a:noAutofit/>
          </a:bodyPr>
          <a:lstStyle>
            <a:lvl1pPr marL="0" indent="0">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9E87AD43-539D-4156-9FD6-437CAE9F93FE}" type="datetime1">
              <a:rPr lang="en-US" smtClean="0"/>
              <a:pPr/>
              <a:t>5/20/2019</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4686329" y="1143000"/>
            <a:ext cx="4060994" cy="2606040"/>
          </a:xfrm>
          <a:solidFill>
            <a:schemeClr val="bg2"/>
          </a:solidFill>
        </p:spPr>
        <p:txBody>
          <a:bodyPr tIns="137178">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dirty="0"/>
              <a:t>Drag picture to placeholder or click icon to add</a:t>
            </a:r>
            <a:endParaRPr dirty="0"/>
          </a:p>
        </p:txBody>
      </p:sp>
      <p:sp>
        <p:nvSpPr>
          <p:cNvPr id="10" name="Text Placeholder 3"/>
          <p:cNvSpPr>
            <a:spLocks noGrp="1"/>
          </p:cNvSpPr>
          <p:nvPr>
            <p:ph type="body" sz="half" idx="14"/>
          </p:nvPr>
        </p:nvSpPr>
        <p:spPr>
          <a:xfrm>
            <a:off x="4686329" y="3829050"/>
            <a:ext cx="4058707" cy="628650"/>
          </a:xfrm>
        </p:spPr>
        <p:txBody>
          <a:bodyPr>
            <a:noAutofit/>
          </a:bodyPr>
          <a:lstStyle>
            <a:lvl1pPr marL="0" indent="0">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908982256"/>
      </p:ext>
    </p:extLst>
  </p:cSld>
  <p:clrMapOvr>
    <a:masterClrMapping/>
  </p:clrMapOvr>
  <p:transition spd="med">
    <p:fade/>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3142877"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6001122" y="1143000"/>
            <a:ext cx="0" cy="33147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398964" y="1143000"/>
            <a:ext cx="2606719" cy="2286000"/>
          </a:xfrm>
          <a:solidFill>
            <a:schemeClr val="bg2"/>
          </a:solidFill>
        </p:spPr>
        <p:txBody>
          <a:bodyPr tIns="137178">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398963" y="3526047"/>
            <a:ext cx="2606719" cy="931653"/>
          </a:xfrm>
        </p:spPr>
        <p:txBody>
          <a:bodyPr>
            <a:noAutofit/>
          </a:bodyPr>
          <a:lstStyle>
            <a:lvl1pPr marL="0" indent="0">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78494F0A-3A42-4B5D-A4C2-90E38C5A7947}" type="datetime1">
              <a:rPr lang="en-US" smtClean="0"/>
              <a:pPr/>
              <a:t>5/20/2019</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3268640" y="1143000"/>
            <a:ext cx="2606719" cy="2286000"/>
          </a:xfrm>
          <a:solidFill>
            <a:schemeClr val="bg2"/>
          </a:solidFill>
        </p:spPr>
        <p:txBody>
          <a:bodyPr tIns="137178">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dirty="0"/>
              <a:t>Drag picture to placeholder or click icon to add</a:t>
            </a:r>
            <a:endParaRPr dirty="0"/>
          </a:p>
        </p:txBody>
      </p:sp>
      <p:sp>
        <p:nvSpPr>
          <p:cNvPr id="10" name="Text Placeholder 3"/>
          <p:cNvSpPr>
            <a:spLocks noGrp="1"/>
          </p:cNvSpPr>
          <p:nvPr>
            <p:ph type="body" sz="half" idx="14"/>
          </p:nvPr>
        </p:nvSpPr>
        <p:spPr>
          <a:xfrm>
            <a:off x="3268640" y="3526047"/>
            <a:ext cx="2606719" cy="931653"/>
          </a:xfrm>
        </p:spPr>
        <p:txBody>
          <a:bodyPr>
            <a:noAutofit/>
          </a:bodyPr>
          <a:lstStyle>
            <a:lvl1pPr marL="0" indent="0">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a:t>Click to edit Master text styles</a:t>
            </a:r>
          </a:p>
        </p:txBody>
      </p:sp>
      <p:sp>
        <p:nvSpPr>
          <p:cNvPr id="13" name="Picture Placeholder 2"/>
          <p:cNvSpPr>
            <a:spLocks noGrp="1"/>
          </p:cNvSpPr>
          <p:nvPr>
            <p:ph type="pic" idx="15"/>
          </p:nvPr>
        </p:nvSpPr>
        <p:spPr bwMode="gray">
          <a:xfrm>
            <a:off x="6138317" y="1143000"/>
            <a:ext cx="2606719" cy="2286000"/>
          </a:xfrm>
          <a:solidFill>
            <a:schemeClr val="bg2"/>
          </a:solidFill>
        </p:spPr>
        <p:txBody>
          <a:bodyPr tIns="137178">
            <a:noAutofit/>
          </a:bodyPr>
          <a:lstStyle>
            <a:lvl1pPr marL="0" indent="0" algn="ctr">
              <a:buNone/>
              <a:defRPr sz="18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dirty="0"/>
              <a:t>Drag picture to placeholder or click icon to add</a:t>
            </a:r>
            <a:endParaRPr dirty="0"/>
          </a:p>
        </p:txBody>
      </p:sp>
      <p:sp>
        <p:nvSpPr>
          <p:cNvPr id="14" name="Text Placeholder 3"/>
          <p:cNvSpPr>
            <a:spLocks noGrp="1"/>
          </p:cNvSpPr>
          <p:nvPr>
            <p:ph type="body" sz="half" idx="16"/>
          </p:nvPr>
        </p:nvSpPr>
        <p:spPr>
          <a:xfrm>
            <a:off x="6138317" y="3526047"/>
            <a:ext cx="2606719" cy="931653"/>
          </a:xfrm>
        </p:spPr>
        <p:txBody>
          <a:bodyPr>
            <a:noAutofit/>
          </a:bodyPr>
          <a:lstStyle>
            <a:lvl1pPr marL="0" indent="0">
              <a:buNone/>
              <a:defRPr sz="14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2790854713"/>
      </p:ext>
    </p:extLst>
  </p:cSld>
  <p:clrMapOvr>
    <a:masterClrMapping/>
  </p:clrMapOvr>
  <p:transition spd="med">
    <p:fade/>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8303" y="1142120"/>
            <a:ext cx="4872793" cy="3425567"/>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28217" y="1370896"/>
            <a:ext cx="1381016" cy="2915354"/>
          </a:xfrm>
          <a:prstGeom prst="rect">
            <a:avLst/>
          </a:prstGeom>
        </p:spPr>
      </p:pic>
      <p:sp>
        <p:nvSpPr>
          <p:cNvPr id="3" name="Picture Placeholder 2"/>
          <p:cNvSpPr>
            <a:spLocks noGrp="1"/>
          </p:cNvSpPr>
          <p:nvPr>
            <p:ph type="pic" idx="1"/>
          </p:nvPr>
        </p:nvSpPr>
        <p:spPr bwMode="gray">
          <a:xfrm>
            <a:off x="1417211" y="1773437"/>
            <a:ext cx="1214182" cy="2125263"/>
          </a:xfrm>
          <a:solidFill>
            <a:schemeClr val="bg2"/>
          </a:solidFill>
          <a:ln w="12700">
            <a:solidFill>
              <a:schemeClr val="bg2"/>
            </a:solidFill>
          </a:ln>
        </p:spPr>
        <p:txBody>
          <a:bodyPr tIns="137178">
            <a:norm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dirty="0"/>
              <a:t>Drag picture to placeholder or click icon to add</a:t>
            </a:r>
            <a:endParaRPr dirty="0"/>
          </a:p>
        </p:txBody>
      </p:sp>
      <p:sp>
        <p:nvSpPr>
          <p:cNvPr id="5" name="Date Placeholder 4"/>
          <p:cNvSpPr>
            <a:spLocks noGrp="1"/>
          </p:cNvSpPr>
          <p:nvPr>
            <p:ph type="dt" sz="half" idx="10"/>
          </p:nvPr>
        </p:nvSpPr>
        <p:spPr/>
        <p:txBody>
          <a:bodyPr/>
          <a:lstStyle/>
          <a:p>
            <a:fld id="{1BA0AC74-C01C-456F-BD5D-BCFFCE23EE8E}" type="datetime1">
              <a:rPr lang="en-US" smtClean="0"/>
              <a:pPr/>
              <a:t>5/20/2019</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3400119" y="1387673"/>
            <a:ext cx="3936041" cy="2977158"/>
          </a:xfrm>
          <a:solidFill>
            <a:schemeClr val="bg2"/>
          </a:solidFill>
          <a:ln w="12700">
            <a:solidFill>
              <a:schemeClr val="bg2"/>
            </a:solidFill>
          </a:ln>
        </p:spPr>
        <p:txBody>
          <a:bodyPr tIns="137178">
            <a:norm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dirty="0"/>
              <a:t>Drag picture to placeholder or click icon to add</a:t>
            </a:r>
            <a:endParaRPr dirty="0"/>
          </a:p>
        </p:txBody>
      </p:sp>
      <p:sp>
        <p:nvSpPr>
          <p:cNvPr id="4" name="Title 3"/>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745444510"/>
      </p:ext>
    </p:extLst>
  </p:cSld>
  <p:clrMapOvr>
    <a:masterClrMapping/>
  </p:clrMapOvr>
  <p:transition spd="med">
    <p:fade/>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4312993" y="834729"/>
            <a:ext cx="4505285" cy="3426460"/>
          </a:xfrm>
          <a:prstGeom prst="rect">
            <a:avLst/>
          </a:prstGeom>
        </p:spPr>
      </p:pic>
      <p:sp>
        <p:nvSpPr>
          <p:cNvPr id="2" name="Title 1"/>
          <p:cNvSpPr>
            <a:spLocks noGrp="1"/>
          </p:cNvSpPr>
          <p:nvPr>
            <p:ph type="title"/>
          </p:nvPr>
        </p:nvSpPr>
        <p:spPr>
          <a:xfrm>
            <a:off x="398962" y="304800"/>
            <a:ext cx="4458861" cy="666750"/>
          </a:xfrm>
        </p:spPr>
        <p:txBody>
          <a:bodyPr anchor="b"/>
          <a:lstStyle>
            <a:lvl1pPr algn="l">
              <a:defRPr sz="2700" b="0"/>
            </a:lvl1pPr>
          </a:lstStyle>
          <a:p>
            <a:r>
              <a:rPr lang="en-US"/>
              <a:t>Click to edit Master title style</a:t>
            </a:r>
            <a:endParaRPr dirty="0"/>
          </a:p>
        </p:txBody>
      </p:sp>
      <p:sp>
        <p:nvSpPr>
          <p:cNvPr id="5" name="Date Placeholder 4"/>
          <p:cNvSpPr>
            <a:spLocks noGrp="1"/>
          </p:cNvSpPr>
          <p:nvPr>
            <p:ph type="dt" sz="half" idx="10"/>
          </p:nvPr>
        </p:nvSpPr>
        <p:spPr/>
        <p:txBody>
          <a:bodyPr/>
          <a:lstStyle/>
          <a:p>
            <a:fld id="{C447B5AF-1809-4D52-BE60-78F570C83F44}" type="datetime1">
              <a:rPr lang="en-US" smtClean="0"/>
              <a:pPr/>
              <a:t>5/20/2019</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5062073" y="759858"/>
            <a:ext cx="2972377" cy="3939261"/>
          </a:xfrm>
          <a:solidFill>
            <a:schemeClr val="bg2"/>
          </a:solidFill>
          <a:ln w="12700">
            <a:solidFill>
              <a:schemeClr val="bg2"/>
            </a:solidFill>
          </a:ln>
        </p:spPr>
        <p:txBody>
          <a:bodyPr tIns="137178">
            <a:norm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dirty="0"/>
              <a:t>Drag picture to placeholder or click icon to add</a:t>
            </a:r>
            <a:endParaRPr dirty="0"/>
          </a:p>
        </p:txBody>
      </p:sp>
      <p:pic>
        <p:nvPicPr>
          <p:cNvPr id="13" name="Picture 12"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71383" y="1428751"/>
            <a:ext cx="1381016" cy="2915354"/>
          </a:xfrm>
          <a:prstGeom prst="rect">
            <a:avLst/>
          </a:prstGeom>
        </p:spPr>
      </p:pic>
      <p:sp>
        <p:nvSpPr>
          <p:cNvPr id="14" name="Picture Placeholder 2"/>
          <p:cNvSpPr>
            <a:spLocks noGrp="1"/>
          </p:cNvSpPr>
          <p:nvPr>
            <p:ph type="pic" idx="1"/>
          </p:nvPr>
        </p:nvSpPr>
        <p:spPr bwMode="gray">
          <a:xfrm>
            <a:off x="3060379" y="1836648"/>
            <a:ext cx="1214182" cy="2125980"/>
          </a:xfrm>
          <a:solidFill>
            <a:schemeClr val="bg2"/>
          </a:solidFill>
          <a:ln w="12700">
            <a:solidFill>
              <a:schemeClr val="bg2"/>
            </a:solidFill>
          </a:ln>
        </p:spPr>
        <p:txBody>
          <a:bodyPr tIns="137178">
            <a:norm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dirty="0"/>
              <a:t>Drag picture to placeholder or click icon to add</a:t>
            </a:r>
            <a:endParaRPr dirty="0"/>
          </a:p>
        </p:txBody>
      </p:sp>
    </p:spTree>
    <p:extLst>
      <p:ext uri="{BB962C8B-B14F-4D97-AF65-F5344CB8AC3E}">
        <p14:creationId xmlns:p14="http://schemas.microsoft.com/office/powerpoint/2010/main" val="2720634047"/>
      </p:ext>
    </p:extLst>
  </p:cSld>
  <p:clrMapOvr>
    <a:masterClrMapping/>
  </p:clrMapOvr>
  <p:transition spd="med">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9144000" cy="51435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dirty="0"/>
          </a:p>
        </p:txBody>
      </p:sp>
      <p:sp>
        <p:nvSpPr>
          <p:cNvPr id="2" name="Title 1"/>
          <p:cNvSpPr>
            <a:spLocks noGrp="1"/>
          </p:cNvSpPr>
          <p:nvPr>
            <p:ph type="ctrTitle"/>
          </p:nvPr>
        </p:nvSpPr>
        <p:spPr>
          <a:xfrm>
            <a:off x="398964" y="554832"/>
            <a:ext cx="7202776" cy="1102519"/>
          </a:xfrm>
        </p:spPr>
        <p:txBody>
          <a:bodyPr/>
          <a:lstStyle>
            <a:lvl1pPr>
              <a:lnSpc>
                <a:spcPct val="80000"/>
              </a:lnSpc>
              <a:defRPr sz="3600"/>
            </a:lvl1pPr>
          </a:lstStyle>
          <a:p>
            <a:r>
              <a:rPr lang="en-US"/>
              <a:t>Click to edit Master title style</a:t>
            </a:r>
            <a:endParaRPr dirty="0"/>
          </a:p>
        </p:txBody>
      </p:sp>
      <p:sp>
        <p:nvSpPr>
          <p:cNvPr id="3" name="Subtitle 2"/>
          <p:cNvSpPr>
            <a:spLocks noGrp="1"/>
          </p:cNvSpPr>
          <p:nvPr>
            <p:ph type="subTitle" idx="1"/>
          </p:nvPr>
        </p:nvSpPr>
        <p:spPr>
          <a:xfrm>
            <a:off x="398925" y="1714500"/>
            <a:ext cx="7202776" cy="685800"/>
          </a:xfrm>
        </p:spPr>
        <p:txBody>
          <a:bodyPr>
            <a:noAutofit/>
          </a:bodyPr>
          <a:lstStyle>
            <a:lvl1pPr marL="0" indent="0" algn="l">
              <a:spcBef>
                <a:spcPts val="0"/>
              </a:spcBef>
              <a:buNone/>
              <a:defRPr sz="1800" b="1">
                <a:solidFill>
                  <a:schemeClr val="tx1"/>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a:t>Click to edit Master subtitle style</a:t>
            </a:r>
            <a:endParaRPr dirty="0"/>
          </a:p>
        </p:txBody>
      </p:sp>
      <p:sp>
        <p:nvSpPr>
          <p:cNvPr id="13" name="Text Placeholder 12"/>
          <p:cNvSpPr>
            <a:spLocks noGrp="1"/>
          </p:cNvSpPr>
          <p:nvPr>
            <p:ph type="body" sz="quarter" idx="13" hasCustomPrompt="1"/>
          </p:nvPr>
        </p:nvSpPr>
        <p:spPr>
          <a:xfrm>
            <a:off x="398964" y="2572089"/>
            <a:ext cx="7202776" cy="1885612"/>
          </a:xfrm>
        </p:spPr>
        <p:txBody>
          <a:bodyPr>
            <a:noAutofit/>
          </a:bodyPr>
          <a:lstStyle>
            <a:lvl1pPr marL="1191" indent="0">
              <a:spcBef>
                <a:spcPts val="0"/>
              </a:spcBef>
              <a:buFontTx/>
              <a:buNone/>
              <a:defRPr sz="1800"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presenter’s name, title, division/business unit/organization and date</a:t>
            </a:r>
          </a:p>
        </p:txBody>
      </p:sp>
      <p:pic>
        <p:nvPicPr>
          <p:cNvPr id="12" name="Picture 11" descr="Oracle logo in white on red staging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ltGray">
          <a:xfrm>
            <a:off x="398963" y="4697730"/>
            <a:ext cx="1217463" cy="445770"/>
          </a:xfrm>
          <a:prstGeom prst="rect">
            <a:avLst/>
          </a:prstGeom>
        </p:spPr>
      </p:pic>
      <p:sp>
        <p:nvSpPr>
          <p:cNvPr id="7" name="Date Placeholder 6"/>
          <p:cNvSpPr>
            <a:spLocks noGrp="1"/>
          </p:cNvSpPr>
          <p:nvPr>
            <p:ph type="dt" sz="half" idx="14"/>
          </p:nvPr>
        </p:nvSpPr>
        <p:spPr/>
        <p:txBody>
          <a:bodyPr/>
          <a:lstStyle>
            <a:lvl1pPr>
              <a:defRPr>
                <a:solidFill>
                  <a:schemeClr val="tx1"/>
                </a:solidFill>
              </a:defRPr>
            </a:lvl1pPr>
          </a:lstStyle>
          <a:p>
            <a:fld id="{4C505D5A-B256-44E1-AC96-C2C7474C5D8D}" type="datetime1">
              <a:rPr lang="en-US" smtClean="0"/>
              <a:pPr/>
              <a:t>5/20/2019</a:t>
            </a:fld>
            <a:endParaRPr lang="en-US" dirty="0"/>
          </a:p>
        </p:txBody>
      </p:sp>
      <p:sp>
        <p:nvSpPr>
          <p:cNvPr id="8" name="Footer Placeholder 7"/>
          <p:cNvSpPr>
            <a:spLocks noGrp="1"/>
          </p:cNvSpPr>
          <p:nvPr>
            <p:ph type="ftr" sz="quarter" idx="15"/>
          </p:nvPr>
        </p:nvSpPr>
        <p:spPr/>
        <p:txBody>
          <a:bodyPr/>
          <a:lstStyle>
            <a:lvl1pPr>
              <a:defRPr>
                <a:solidFill>
                  <a:schemeClr val="tx1"/>
                </a:solidFill>
              </a:defRPr>
            </a:lvl1pPr>
          </a:lstStyle>
          <a:p>
            <a:r>
              <a:rPr lang="en-US" dirty="0"/>
              <a:t>Oracle Confidential – Internal/Restricted/Highly Restricted</a:t>
            </a:r>
          </a:p>
        </p:txBody>
      </p:sp>
      <p:sp>
        <p:nvSpPr>
          <p:cNvPr id="14" name="TextBox 13"/>
          <p:cNvSpPr txBox="1"/>
          <p:nvPr/>
        </p:nvSpPr>
        <p:spPr>
          <a:xfrm>
            <a:off x="4033555" y="4917186"/>
            <a:ext cx="2400925" cy="137160"/>
          </a:xfrm>
          <a:prstGeom prst="rect">
            <a:avLst/>
          </a:prstGeom>
          <a:noFill/>
        </p:spPr>
        <p:txBody>
          <a:bodyPr vert="horz" wrap="none" lIns="0" tIns="0" rIns="0" bIns="0" rtlCol="0" anchor="ctr" anchorCtr="0">
            <a:noAutofit/>
          </a:bodyPr>
          <a:lstStyle/>
          <a:p>
            <a:pPr algn="r"/>
            <a:r>
              <a:rPr sz="600" dirty="0">
                <a:solidFill>
                  <a:schemeClr val="tx1"/>
                </a:solidFill>
              </a:rPr>
              <a:t>Copyright © 201</a:t>
            </a:r>
            <a:r>
              <a:rPr lang="en-GB" sz="600" dirty="0">
                <a:solidFill>
                  <a:schemeClr val="tx1"/>
                </a:solidFill>
              </a:rPr>
              <a:t>7</a:t>
            </a:r>
            <a:r>
              <a:rPr lang="en-US" sz="600" dirty="0">
                <a:solidFill>
                  <a:schemeClr val="tx1"/>
                </a:solidFill>
              </a:rPr>
              <a:t>,</a:t>
            </a:r>
            <a:r>
              <a:rPr sz="600" dirty="0">
                <a:solidFill>
                  <a:schemeClr val="tx1"/>
                </a:solidFill>
              </a:rPr>
              <a:t> Oracle and/or its affiliates. All rights reserved.  |</a:t>
            </a:r>
          </a:p>
        </p:txBody>
      </p:sp>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p:transition spd="med">
    <p:fade/>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ndroid Smartphone and Tablet: Horizontal">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395" y="1508359"/>
            <a:ext cx="1365097" cy="2642140"/>
          </a:xfrm>
          <a:prstGeom prst="rect">
            <a:avLst/>
          </a:prstGeom>
        </p:spPr>
      </p:pic>
      <p:pic>
        <p:nvPicPr>
          <p:cNvPr id="11" name="Picture 10" descr="Photos, screen captures, graphics can be inserted in a white mobile phone and tabl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2321" y="1188992"/>
            <a:ext cx="4373114" cy="3080462"/>
          </a:xfrm>
          <a:prstGeom prst="rect">
            <a:avLst/>
          </a:prstGeom>
        </p:spPr>
      </p:pic>
      <p:sp>
        <p:nvSpPr>
          <p:cNvPr id="3" name="Picture Placeholder 2"/>
          <p:cNvSpPr>
            <a:spLocks noGrp="1"/>
          </p:cNvSpPr>
          <p:nvPr>
            <p:ph type="pic" idx="1"/>
          </p:nvPr>
        </p:nvSpPr>
        <p:spPr bwMode="gray">
          <a:xfrm>
            <a:off x="1433002" y="1773437"/>
            <a:ext cx="1179883" cy="2125263"/>
          </a:xfrm>
          <a:solidFill>
            <a:schemeClr val="bg2"/>
          </a:solidFill>
          <a:ln w="12700">
            <a:solidFill>
              <a:schemeClr val="bg2"/>
            </a:solidFill>
          </a:ln>
        </p:spPr>
        <p:txBody>
          <a:bodyPr tIns="137178">
            <a:norm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dirty="0"/>
              <a:t>Drag picture to placeholder or click icon to add</a:t>
            </a:r>
            <a:endParaRPr dirty="0"/>
          </a:p>
        </p:txBody>
      </p:sp>
      <p:sp>
        <p:nvSpPr>
          <p:cNvPr id="5" name="Date Placeholder 4"/>
          <p:cNvSpPr>
            <a:spLocks noGrp="1"/>
          </p:cNvSpPr>
          <p:nvPr>
            <p:ph type="dt" sz="half" idx="10"/>
          </p:nvPr>
        </p:nvSpPr>
        <p:spPr/>
        <p:txBody>
          <a:bodyPr/>
          <a:lstStyle/>
          <a:p>
            <a:fld id="{1A2474AE-A74B-49A7-B5B1-A400C0D62D32}" type="datetime1">
              <a:rPr lang="en-US" smtClean="0"/>
              <a:pPr/>
              <a:t>5/20/2019</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3400120" y="1481328"/>
            <a:ext cx="3937517" cy="2496312"/>
          </a:xfrm>
          <a:solidFill>
            <a:schemeClr val="bg2"/>
          </a:solidFill>
          <a:ln w="12700">
            <a:solidFill>
              <a:schemeClr val="bg2"/>
            </a:solidFill>
          </a:ln>
        </p:spPr>
        <p:txBody>
          <a:bodyPr tIns="137178">
            <a:norm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dirty="0"/>
              <a:t>Drag picture to placeholder or click icon to add</a:t>
            </a:r>
            <a:endParaRPr dirty="0"/>
          </a:p>
        </p:txBody>
      </p:sp>
      <p:sp>
        <p:nvSpPr>
          <p:cNvPr id="4" name="Title 3"/>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3629068126"/>
      </p:ext>
    </p:extLst>
  </p:cSld>
  <p:clrMapOvr>
    <a:masterClrMapping/>
  </p:clrMapOvr>
  <p:transition spd="med">
    <p:fade/>
  </p:transitio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ndroid Smartphone and Tablet: Vertical">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r="2901"/>
          <a:stretch/>
        </p:blipFill>
        <p:spPr>
          <a:xfrm rot="5400000">
            <a:off x="4420500" y="1126599"/>
            <a:ext cx="4255519" cy="3088798"/>
          </a:xfrm>
          <a:prstGeom prst="rect">
            <a:avLst/>
          </a:prstGeom>
        </p:spPr>
      </p:pic>
      <p:sp>
        <p:nvSpPr>
          <p:cNvPr id="2" name="Title 1"/>
          <p:cNvSpPr>
            <a:spLocks noGrp="1"/>
          </p:cNvSpPr>
          <p:nvPr>
            <p:ph type="title"/>
          </p:nvPr>
        </p:nvSpPr>
        <p:spPr>
          <a:xfrm>
            <a:off x="398962" y="304800"/>
            <a:ext cx="4458861" cy="666750"/>
          </a:xfrm>
        </p:spPr>
        <p:txBody>
          <a:bodyPr anchor="b"/>
          <a:lstStyle>
            <a:lvl1pPr algn="l">
              <a:defRPr sz="2700" b="0"/>
            </a:lvl1pPr>
          </a:lstStyle>
          <a:p>
            <a:r>
              <a:rPr lang="en-US"/>
              <a:t>Click to edit Master title style</a:t>
            </a:r>
            <a:endParaRPr dirty="0"/>
          </a:p>
        </p:txBody>
      </p:sp>
      <p:sp>
        <p:nvSpPr>
          <p:cNvPr id="5" name="Date Placeholder 4"/>
          <p:cNvSpPr>
            <a:spLocks noGrp="1"/>
          </p:cNvSpPr>
          <p:nvPr>
            <p:ph type="dt" sz="half" idx="10"/>
          </p:nvPr>
        </p:nvSpPr>
        <p:spPr/>
        <p:txBody>
          <a:bodyPr/>
          <a:lstStyle/>
          <a:p>
            <a:fld id="{4B767A9A-D0AC-47FB-851D-810FC45BAB35}" type="datetime1">
              <a:rPr lang="en-US" smtClean="0"/>
              <a:pPr/>
              <a:t>5/20/2019</a:t>
            </a:fld>
            <a:endParaRPr dirty="0"/>
          </a:p>
        </p:txBody>
      </p:sp>
      <p:sp>
        <p:nvSpPr>
          <p:cNvPr id="6" name="Footer Placeholder 5"/>
          <p:cNvSpPr>
            <a:spLocks noGrp="1"/>
          </p:cNvSpPr>
          <p:nvPr>
            <p:ph type="ftr" sz="quarter" idx="11"/>
          </p:nvPr>
        </p:nvSpPr>
        <p:spPr/>
        <p:txBody>
          <a:bodyPr/>
          <a:lstStyle/>
          <a:p>
            <a:r>
              <a:rPr dirty="0"/>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5297657" y="759858"/>
            <a:ext cx="2485823" cy="3939261"/>
          </a:xfrm>
          <a:solidFill>
            <a:schemeClr val="bg2"/>
          </a:solidFill>
          <a:ln w="12700">
            <a:solidFill>
              <a:schemeClr val="bg2"/>
            </a:solidFill>
          </a:ln>
        </p:spPr>
        <p:txBody>
          <a:bodyPr tIns="137178">
            <a:norm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dirty="0"/>
              <a:t>Drag picture to placeholder or click icon to add</a:t>
            </a:r>
            <a:endParaRPr dirty="0"/>
          </a:p>
        </p:txBody>
      </p:sp>
      <p:pic>
        <p:nvPicPr>
          <p:cNvPr id="19" name="Picture 18" descr="Photos, screen captures, graphics can be inserted in a white mobile phone and tabl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8243" y="1572287"/>
            <a:ext cx="1365097" cy="2642140"/>
          </a:xfrm>
          <a:prstGeom prst="rect">
            <a:avLst/>
          </a:prstGeom>
        </p:spPr>
      </p:pic>
      <p:sp>
        <p:nvSpPr>
          <p:cNvPr id="20" name="Picture Placeholder 2"/>
          <p:cNvSpPr>
            <a:spLocks noGrp="1"/>
          </p:cNvSpPr>
          <p:nvPr>
            <p:ph type="pic" idx="1"/>
          </p:nvPr>
        </p:nvSpPr>
        <p:spPr bwMode="gray">
          <a:xfrm>
            <a:off x="3070849" y="1837365"/>
            <a:ext cx="1179883" cy="2125263"/>
          </a:xfrm>
          <a:solidFill>
            <a:schemeClr val="bg2"/>
          </a:solidFill>
          <a:ln w="12700">
            <a:solidFill>
              <a:schemeClr val="bg2"/>
            </a:solidFill>
          </a:ln>
        </p:spPr>
        <p:txBody>
          <a:bodyPr tIns="137178">
            <a:normAutofit/>
          </a:bodyPr>
          <a:lstStyle>
            <a:lvl1pPr marL="0" indent="0" algn="ctr">
              <a:buNone/>
              <a:defRPr sz="15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en-US" dirty="0"/>
              <a:t>Drag picture to placeholder or click icon to add</a:t>
            </a:r>
            <a:endParaRPr dirty="0"/>
          </a:p>
        </p:txBody>
      </p:sp>
    </p:spTree>
    <p:extLst>
      <p:ext uri="{BB962C8B-B14F-4D97-AF65-F5344CB8AC3E}">
        <p14:creationId xmlns:p14="http://schemas.microsoft.com/office/powerpoint/2010/main" val="3964592505"/>
      </p:ext>
    </p:extLst>
  </p:cSld>
  <p:clrMapOvr>
    <a:masterClrMapping/>
  </p:clrMapOvr>
  <p:transition spd="med">
    <p:fade/>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9144000" cy="51435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dirty="0"/>
          </a:p>
        </p:txBody>
      </p:sp>
      <p:grpSp>
        <p:nvGrpSpPr>
          <p:cNvPr id="2" name="Group 1"/>
          <p:cNvGrpSpPr/>
          <p:nvPr/>
        </p:nvGrpSpPr>
        <p:grpSpPr>
          <a:xfrm>
            <a:off x="0" y="0"/>
            <a:ext cx="9144431" cy="51435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5" name="Date Placeholder 4"/>
          <p:cNvSpPr>
            <a:spLocks noGrp="1"/>
          </p:cNvSpPr>
          <p:nvPr>
            <p:ph type="dt" sz="half" idx="10"/>
          </p:nvPr>
        </p:nvSpPr>
        <p:spPr/>
        <p:txBody>
          <a:bodyPr/>
          <a:lstStyle>
            <a:lvl1pPr>
              <a:defRPr>
                <a:solidFill>
                  <a:srgbClr val="5F5F5F"/>
                </a:solidFill>
              </a:defRPr>
            </a:lvl1pPr>
          </a:lstStyle>
          <a:p>
            <a:fld id="{4ADD7E43-24FB-40CC-971F-1AFB4F96D58C}" type="datetime1">
              <a:rPr lang="en-US" smtClean="0"/>
              <a:pPr/>
              <a:t>5/20/2019</a:t>
            </a:fld>
            <a:endParaRPr lang="en-US" dirty="0"/>
          </a:p>
        </p:txBody>
      </p:sp>
      <p:sp>
        <p:nvSpPr>
          <p:cNvPr id="6" name="Footer Placeholder 5"/>
          <p:cNvSpPr>
            <a:spLocks noGrp="1"/>
          </p:cNvSpPr>
          <p:nvPr>
            <p:ph type="ftr" sz="quarter" idx="11"/>
          </p:nvPr>
        </p:nvSpPr>
        <p:spPr/>
        <p:txBody>
          <a:bodyPr/>
          <a:lstStyle>
            <a:lvl1pPr>
              <a:defRPr>
                <a:solidFill>
                  <a:srgbClr val="5F5F5F"/>
                </a:solidFill>
              </a:defRPr>
            </a:lvl1pPr>
          </a:lstStyle>
          <a:p>
            <a:r>
              <a:rPr lang="en-US" dirty="0"/>
              <a:t>Oracle Confidential – Internal/Restricted/Highly Restricted</a:t>
            </a:r>
          </a:p>
        </p:txBody>
      </p:sp>
      <p:sp>
        <p:nvSpPr>
          <p:cNvPr id="7" name="Slide Number Placeholder 6"/>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22" name="Text Placeholder 12"/>
          <p:cNvSpPr>
            <a:spLocks noGrp="1"/>
          </p:cNvSpPr>
          <p:nvPr>
            <p:ph type="body" sz="quarter" idx="13" hasCustomPrompt="1"/>
          </p:nvPr>
        </p:nvSpPr>
        <p:spPr>
          <a:xfrm>
            <a:off x="570457" y="2000249"/>
            <a:ext cx="3772883" cy="1470661"/>
          </a:xfrm>
        </p:spPr>
        <p:txBody>
          <a:bodyPr>
            <a:noAutofit/>
          </a:bodyPr>
          <a:lstStyle>
            <a:lvl1pPr marL="1191" indent="0">
              <a:spcBef>
                <a:spcPts val="0"/>
              </a:spcBef>
              <a:buFontTx/>
              <a:buNone/>
              <a:defRPr sz="2100"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text</a:t>
            </a:r>
          </a:p>
        </p:txBody>
      </p:sp>
      <p:sp>
        <p:nvSpPr>
          <p:cNvPr id="3" name="Title 2"/>
          <p:cNvSpPr>
            <a:spLocks noGrp="1"/>
          </p:cNvSpPr>
          <p:nvPr>
            <p:ph type="title" hasCustomPrompt="1"/>
          </p:nvPr>
        </p:nvSpPr>
        <p:spPr>
          <a:xfrm>
            <a:off x="570457" y="457200"/>
            <a:ext cx="3772883" cy="1533525"/>
          </a:xfrm>
        </p:spPr>
        <p:txBody>
          <a:bodyPr/>
          <a:lstStyle>
            <a:lvl1pPr>
              <a:defRPr sz="10400" b="1"/>
            </a:lvl1pPr>
          </a:lstStyle>
          <a:p>
            <a:r>
              <a:rPr lang="en-US" dirty="0"/>
              <a:t>XX</a:t>
            </a:r>
          </a:p>
        </p:txBody>
      </p:sp>
      <p:pic>
        <p:nvPicPr>
          <p:cNvPr id="15" name="Picture 14" descr="Oracle logo in white on red staging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ltGray">
          <a:xfrm>
            <a:off x="398963" y="4697730"/>
            <a:ext cx="1217463" cy="445770"/>
          </a:xfrm>
          <a:prstGeom prst="rect">
            <a:avLst/>
          </a:prstGeom>
        </p:spPr>
      </p:pic>
      <p:sp>
        <p:nvSpPr>
          <p:cNvPr id="19" name="TextBox 18"/>
          <p:cNvSpPr txBox="1"/>
          <p:nvPr/>
        </p:nvSpPr>
        <p:spPr>
          <a:xfrm>
            <a:off x="4033555" y="4917186"/>
            <a:ext cx="2400925" cy="137160"/>
          </a:xfrm>
          <a:prstGeom prst="rect">
            <a:avLst/>
          </a:prstGeom>
          <a:noFill/>
        </p:spPr>
        <p:txBody>
          <a:bodyPr vert="horz" wrap="none" lIns="0" tIns="0" rIns="0" bIns="0" rtlCol="0" anchor="ctr" anchorCtr="0">
            <a:noAutofit/>
          </a:bodyPr>
          <a:lstStyle/>
          <a:p>
            <a:pPr algn="r"/>
            <a:r>
              <a:rPr sz="600" dirty="0">
                <a:solidFill>
                  <a:srgbClr val="5F5F5F"/>
                </a:solidFill>
              </a:rPr>
              <a:t>Copyright © 2014</a:t>
            </a:r>
            <a:r>
              <a:rPr lang="en-US" sz="600" dirty="0">
                <a:solidFill>
                  <a:srgbClr val="5F5F5F"/>
                </a:solidFill>
              </a:rPr>
              <a:t>,</a:t>
            </a:r>
            <a:r>
              <a:rPr sz="600" dirty="0">
                <a:solidFill>
                  <a:srgbClr val="5F5F5F"/>
                </a:solidFill>
              </a:rPr>
              <a:t> Oracle and/or its affiliates. All rights reserved.  |</a:t>
            </a:r>
          </a:p>
        </p:txBody>
      </p:sp>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p:transition spd="med">
    <p:fade/>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CD4C6-5F02-4E1D-8860-E571DA6DFE1F}" type="datetime1">
              <a:rPr lang="en-US" smtClean="0"/>
              <a:pPr/>
              <a:t>5/20/2019</a:t>
            </a:fld>
            <a:endParaRPr dirty="0"/>
          </a:p>
        </p:txBody>
      </p:sp>
      <p:sp>
        <p:nvSpPr>
          <p:cNvPr id="3" name="Footer Placeholder 2"/>
          <p:cNvSpPr>
            <a:spLocks noGrp="1"/>
          </p:cNvSpPr>
          <p:nvPr>
            <p:ph type="ftr" sz="quarter" idx="11"/>
          </p:nvPr>
        </p:nvSpPr>
        <p:spPr/>
        <p:txBody>
          <a:bodyPr/>
          <a:lstStyle/>
          <a:p>
            <a:r>
              <a:rPr dirty="0"/>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
        <p:nvSpPr>
          <p:cNvPr id="5" name="TextBox 4"/>
          <p:cNvSpPr txBox="1"/>
          <p:nvPr/>
        </p:nvSpPr>
        <p:spPr>
          <a:xfrm>
            <a:off x="398963" y="1028700"/>
            <a:ext cx="8346073" cy="666750"/>
          </a:xfrm>
          <a:prstGeom prst="rect">
            <a:avLst/>
          </a:prstGeom>
          <a:noFill/>
        </p:spPr>
        <p:txBody>
          <a:bodyPr wrap="none" lIns="0" tIns="0" rIns="0" bIns="0" rtlCol="0" anchor="b">
            <a:noAutofit/>
          </a:bodyPr>
          <a:lstStyle/>
          <a:p>
            <a:pPr>
              <a:lnSpc>
                <a:spcPct val="90000"/>
              </a:lnSpc>
            </a:pPr>
            <a:r>
              <a:rPr sz="2400" dirty="0">
                <a:latin typeface="+mj-lt"/>
              </a:rPr>
              <a:t>Safe Harbor</a:t>
            </a:r>
            <a:r>
              <a:rPr sz="2400" baseline="0" dirty="0">
                <a:latin typeface="+mj-lt"/>
              </a:rPr>
              <a:t> Statement</a:t>
            </a:r>
            <a:endParaRPr sz="2400" dirty="0">
              <a:latin typeface="+mj-lt"/>
            </a:endParaRPr>
          </a:p>
        </p:txBody>
      </p:sp>
      <p:sp>
        <p:nvSpPr>
          <p:cNvPr id="6" name="TextBox 5"/>
          <p:cNvSpPr txBox="1"/>
          <p:nvPr/>
        </p:nvSpPr>
        <p:spPr>
          <a:xfrm>
            <a:off x="398963" y="1885950"/>
            <a:ext cx="8346073" cy="1714500"/>
          </a:xfrm>
          <a:prstGeom prst="rect">
            <a:avLst/>
          </a:prstGeom>
          <a:noFill/>
        </p:spPr>
        <p:txBody>
          <a:bodyPr wrap="square" lIns="0" tIns="0" rIns="0" bIns="0" rtlCol="0" anchor="t">
            <a:noAutofit/>
          </a:bodyPr>
          <a:lstStyle/>
          <a:p>
            <a:pPr>
              <a:lnSpc>
                <a:spcPct val="90000"/>
              </a:lnSpc>
            </a:pPr>
            <a:r>
              <a:rPr sz="18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p:transition spd="med">
    <p:fade/>
  </p:transition>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134E1-025A-423B-B455-DC3D3A91EDB9}" type="datetime1">
              <a:rPr lang="en-US" smtClean="0"/>
              <a:pPr/>
              <a:t>5/20/2019</a:t>
            </a:fld>
            <a:endParaRPr dirty="0"/>
          </a:p>
        </p:txBody>
      </p:sp>
      <p:sp>
        <p:nvSpPr>
          <p:cNvPr id="3" name="Footer Placeholder 2"/>
          <p:cNvSpPr>
            <a:spLocks noGrp="1"/>
          </p:cNvSpPr>
          <p:nvPr>
            <p:ph type="ftr" sz="quarter" idx="11"/>
          </p:nvPr>
        </p:nvSpPr>
        <p:spPr/>
        <p:txBody>
          <a:bodyPr/>
          <a:lstStyle/>
          <a:p>
            <a:r>
              <a:rPr dirty="0"/>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
        <p:nvSpPr>
          <p:cNvPr id="5" name="TextBox 4"/>
          <p:cNvSpPr txBox="1"/>
          <p:nvPr/>
        </p:nvSpPr>
        <p:spPr>
          <a:xfrm>
            <a:off x="398963" y="1028700"/>
            <a:ext cx="8346073" cy="666750"/>
          </a:xfrm>
          <a:prstGeom prst="rect">
            <a:avLst/>
          </a:prstGeom>
          <a:noFill/>
        </p:spPr>
        <p:txBody>
          <a:bodyPr wrap="none" lIns="0" tIns="0" rIns="0" bIns="0" rtlCol="0" anchor="b">
            <a:noAutofit/>
          </a:bodyPr>
          <a:lstStyle/>
          <a:p>
            <a:pPr>
              <a:lnSpc>
                <a:spcPct val="90000"/>
              </a:lnSpc>
            </a:pPr>
            <a:r>
              <a:rPr sz="2400" dirty="0">
                <a:latin typeface="+mj-lt"/>
              </a:rPr>
              <a:t>Safe Harbor</a:t>
            </a:r>
            <a:r>
              <a:rPr sz="2400" baseline="0" dirty="0">
                <a:latin typeface="+mj-lt"/>
              </a:rPr>
              <a:t> Statement</a:t>
            </a:r>
            <a:endParaRPr sz="2400" dirty="0">
              <a:latin typeface="+mj-lt"/>
            </a:endParaRPr>
          </a:p>
        </p:txBody>
      </p:sp>
      <p:sp>
        <p:nvSpPr>
          <p:cNvPr id="6" name="TextBox 5"/>
          <p:cNvSpPr txBox="1"/>
          <p:nvPr/>
        </p:nvSpPr>
        <p:spPr>
          <a:xfrm>
            <a:off x="398963" y="1885950"/>
            <a:ext cx="8346073" cy="1714500"/>
          </a:xfrm>
          <a:prstGeom prst="rect">
            <a:avLst/>
          </a:prstGeom>
          <a:noFill/>
        </p:spPr>
        <p:txBody>
          <a:bodyPr wrap="square" lIns="0" tIns="0" rIns="0" bIns="0" rtlCol="0" anchor="t">
            <a:noAutofit/>
          </a:bodyPr>
          <a:lstStyle/>
          <a:p>
            <a:pPr>
              <a:lnSpc>
                <a:spcPct val="90000"/>
              </a:lnSpc>
            </a:pPr>
            <a:r>
              <a:rPr sz="18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p:transition spd="med">
    <p:fade/>
  </p:transition>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14A5B-588F-4C90-9D20-DD3B4D6AC865}" type="datetime1">
              <a:rPr lang="en-US" smtClean="0"/>
              <a:pPr/>
              <a:t>5/20/2019</a:t>
            </a:fld>
            <a:endParaRPr dirty="0"/>
          </a:p>
        </p:txBody>
      </p:sp>
      <p:sp>
        <p:nvSpPr>
          <p:cNvPr id="3" name="Footer Placeholder 2"/>
          <p:cNvSpPr>
            <a:spLocks noGrp="1"/>
          </p:cNvSpPr>
          <p:nvPr>
            <p:ph type="ftr" sz="quarter" idx="11"/>
          </p:nvPr>
        </p:nvSpPr>
        <p:spPr/>
        <p:txBody>
          <a:bodyPr/>
          <a:lstStyle/>
          <a:p>
            <a:r>
              <a:rPr dirty="0"/>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grpSp>
        <p:nvGrpSpPr>
          <p:cNvPr id="3093" name="Group 3092" descr="&quot;Hardware and Software Engineered to work together&quot; tagline in red and black"/>
          <p:cNvGrpSpPr/>
          <p:nvPr/>
        </p:nvGrpSpPr>
        <p:grpSpPr bwMode="gray">
          <a:xfrm>
            <a:off x="2448563" y="2057400"/>
            <a:ext cx="4252829" cy="810816"/>
            <a:chOff x="3263901" y="1227138"/>
            <a:chExt cx="5668962" cy="1081088"/>
          </a:xfrm>
        </p:grpSpPr>
        <p:sp>
          <p:nvSpPr>
            <p:cNvPr id="8" name="Rectangle 5"/>
            <p:cNvSpPr>
              <a:spLocks noChangeArrowheads="1"/>
            </p:cNvSpPr>
            <p:nvPr/>
          </p:nvSpPr>
          <p:spPr bwMode="gray">
            <a:xfrm>
              <a:off x="3997326" y="1855788"/>
              <a:ext cx="73025" cy="50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dirty="0"/>
            </a:p>
          </p:txBody>
        </p:sp>
        <p:sp>
          <p:nvSpPr>
            <p:cNvPr id="9" name="Freeform 6"/>
            <p:cNvSpPr>
              <a:spLocks noEditPoints="1"/>
            </p:cNvSpPr>
            <p:nvPr/>
          </p:nvSpPr>
          <p:spPr bwMode="gray">
            <a:xfrm>
              <a:off x="48355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2"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0" name="Freeform 7"/>
            <p:cNvSpPr>
              <a:spLocks/>
            </p:cNvSpPr>
            <p:nvPr/>
          </p:nvSpPr>
          <p:spPr bwMode="gray">
            <a:xfrm>
              <a:off x="3263901" y="1236663"/>
              <a:ext cx="288925" cy="434975"/>
            </a:xfrm>
            <a:custGeom>
              <a:avLst/>
              <a:gdLst>
                <a:gd name="T0" fmla="*/ 125 w 182"/>
                <a:gd name="T1" fmla="*/ 110 h 274"/>
                <a:gd name="T2" fmla="*/ 125 w 182"/>
                <a:gd name="T3" fmla="*/ 0 h 274"/>
                <a:gd name="T4" fmla="*/ 182 w 182"/>
                <a:gd name="T5" fmla="*/ 0 h 274"/>
                <a:gd name="T6" fmla="*/ 182 w 182"/>
                <a:gd name="T7" fmla="*/ 274 h 274"/>
                <a:gd name="T8" fmla="*/ 125 w 182"/>
                <a:gd name="T9" fmla="*/ 274 h 274"/>
                <a:gd name="T10" fmla="*/ 125 w 182"/>
                <a:gd name="T11" fmla="*/ 153 h 274"/>
                <a:gd name="T12" fmla="*/ 57 w 182"/>
                <a:gd name="T13" fmla="*/ 153 h 274"/>
                <a:gd name="T14" fmla="*/ 57 w 182"/>
                <a:gd name="T15" fmla="*/ 274 h 274"/>
                <a:gd name="T16" fmla="*/ 0 w 182"/>
                <a:gd name="T17" fmla="*/ 274 h 274"/>
                <a:gd name="T18" fmla="*/ 0 w 182"/>
                <a:gd name="T19" fmla="*/ 0 h 274"/>
                <a:gd name="T20" fmla="*/ 57 w 182"/>
                <a:gd name="T21" fmla="*/ 0 h 274"/>
                <a:gd name="T22" fmla="*/ 57 w 182"/>
                <a:gd name="T23" fmla="*/ 110 h 274"/>
                <a:gd name="T24" fmla="*/ 125 w 182"/>
                <a:gd name="T25" fmla="*/ 11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274">
                  <a:moveTo>
                    <a:pt x="125" y="110"/>
                  </a:moveTo>
                  <a:lnTo>
                    <a:pt x="125" y="0"/>
                  </a:lnTo>
                  <a:lnTo>
                    <a:pt x="182" y="0"/>
                  </a:lnTo>
                  <a:lnTo>
                    <a:pt x="182" y="274"/>
                  </a:lnTo>
                  <a:lnTo>
                    <a:pt x="125" y="274"/>
                  </a:lnTo>
                  <a:lnTo>
                    <a:pt x="125" y="153"/>
                  </a:lnTo>
                  <a:lnTo>
                    <a:pt x="57" y="153"/>
                  </a:lnTo>
                  <a:lnTo>
                    <a:pt x="57" y="274"/>
                  </a:lnTo>
                  <a:lnTo>
                    <a:pt x="0" y="274"/>
                  </a:lnTo>
                  <a:lnTo>
                    <a:pt x="0" y="0"/>
                  </a:lnTo>
                  <a:lnTo>
                    <a:pt x="57" y="0"/>
                  </a:lnTo>
                  <a:lnTo>
                    <a:pt x="57" y="110"/>
                  </a:lnTo>
                  <a:lnTo>
                    <a:pt x="125" y="1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1" name="Freeform 8"/>
            <p:cNvSpPr>
              <a:spLocks noEditPoints="1"/>
            </p:cNvSpPr>
            <p:nvPr/>
          </p:nvSpPr>
          <p:spPr bwMode="gray">
            <a:xfrm>
              <a:off x="3602038" y="1362075"/>
              <a:ext cx="246063" cy="317500"/>
            </a:xfrm>
            <a:custGeom>
              <a:avLst/>
              <a:gdLst>
                <a:gd name="T0" fmla="*/ 29 w 30"/>
                <a:gd name="T1" fmla="*/ 30 h 38"/>
                <a:gd name="T2" fmla="*/ 30 w 30"/>
                <a:gd name="T3" fmla="*/ 37 h 38"/>
                <a:gd name="T4" fmla="*/ 20 w 30"/>
                <a:gd name="T5" fmla="*/ 37 h 38"/>
                <a:gd name="T6" fmla="*/ 20 w 30"/>
                <a:gd name="T7" fmla="*/ 32 h 38"/>
                <a:gd name="T8" fmla="*/ 19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4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19" y="32"/>
                    <a:pt x="19" y="32"/>
                    <a:pt x="19"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2" name="Freeform 9"/>
            <p:cNvSpPr>
              <a:spLocks/>
            </p:cNvSpPr>
            <p:nvPr/>
          </p:nvSpPr>
          <p:spPr bwMode="gray">
            <a:xfrm>
              <a:off x="3897313" y="1362075"/>
              <a:ext cx="165100" cy="309563"/>
            </a:xfrm>
            <a:custGeom>
              <a:avLst/>
              <a:gdLst>
                <a:gd name="T0" fmla="*/ 10 w 20"/>
                <a:gd name="T1" fmla="*/ 0 h 37"/>
                <a:gd name="T2" fmla="*/ 10 w 20"/>
                <a:gd name="T3" fmla="*/ 5 h 37"/>
                <a:gd name="T4" fmla="*/ 10 w 20"/>
                <a:gd name="T5" fmla="*/ 5 h 37"/>
                <a:gd name="T6" fmla="*/ 20 w 20"/>
                <a:gd name="T7" fmla="*/ 0 h 37"/>
                <a:gd name="T8" fmla="*/ 20 w 20"/>
                <a:gd name="T9" fmla="*/ 9 h 37"/>
                <a:gd name="T10" fmla="*/ 10 w 20"/>
                <a:gd name="T11" fmla="*/ 17 h 37"/>
                <a:gd name="T12" fmla="*/ 10 w 20"/>
                <a:gd name="T13" fmla="*/ 37 h 37"/>
                <a:gd name="T14" fmla="*/ 0 w 20"/>
                <a:gd name="T15" fmla="*/ 37 h 37"/>
                <a:gd name="T16" fmla="*/ 0 w 20"/>
                <a:gd name="T17" fmla="*/ 0 h 37"/>
                <a:gd name="T18" fmla="*/ 10 w 20"/>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7">
                  <a:moveTo>
                    <a:pt x="10" y="0"/>
                  </a:moveTo>
                  <a:cubicBezTo>
                    <a:pt x="10" y="5"/>
                    <a:pt x="10" y="5"/>
                    <a:pt x="10" y="5"/>
                  </a:cubicBezTo>
                  <a:cubicBezTo>
                    <a:pt x="10" y="5"/>
                    <a:pt x="10" y="5"/>
                    <a:pt x="10" y="5"/>
                  </a:cubicBezTo>
                  <a:cubicBezTo>
                    <a:pt x="12" y="1"/>
                    <a:pt x="15" y="0"/>
                    <a:pt x="20" y="0"/>
                  </a:cubicBezTo>
                  <a:cubicBezTo>
                    <a:pt x="20" y="9"/>
                    <a:pt x="20" y="9"/>
                    <a:pt x="20" y="9"/>
                  </a:cubicBezTo>
                  <a:cubicBezTo>
                    <a:pt x="11"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10"/>
            <p:cNvSpPr>
              <a:spLocks/>
            </p:cNvSpPr>
            <p:nvPr/>
          </p:nvSpPr>
          <p:spPr bwMode="gray">
            <a:xfrm>
              <a:off x="4367213" y="1362075"/>
              <a:ext cx="444500" cy="309563"/>
            </a:xfrm>
            <a:custGeom>
              <a:avLst/>
              <a:gdLst>
                <a:gd name="T0" fmla="*/ 0 w 280"/>
                <a:gd name="T1" fmla="*/ 0 h 195"/>
                <a:gd name="T2" fmla="*/ 52 w 280"/>
                <a:gd name="T3" fmla="*/ 0 h 195"/>
                <a:gd name="T4" fmla="*/ 77 w 280"/>
                <a:gd name="T5" fmla="*/ 148 h 195"/>
                <a:gd name="T6" fmla="*/ 77 w 280"/>
                <a:gd name="T7" fmla="*/ 148 h 195"/>
                <a:gd name="T8" fmla="*/ 114 w 280"/>
                <a:gd name="T9" fmla="*/ 0 h 195"/>
                <a:gd name="T10" fmla="*/ 171 w 280"/>
                <a:gd name="T11" fmla="*/ 0 h 195"/>
                <a:gd name="T12" fmla="*/ 202 w 280"/>
                <a:gd name="T13" fmla="*/ 148 h 195"/>
                <a:gd name="T14" fmla="*/ 202 w 280"/>
                <a:gd name="T15" fmla="*/ 148 h 195"/>
                <a:gd name="T16" fmla="*/ 233 w 280"/>
                <a:gd name="T17" fmla="*/ 0 h 195"/>
                <a:gd name="T18" fmla="*/ 280 w 280"/>
                <a:gd name="T19" fmla="*/ 0 h 195"/>
                <a:gd name="T20" fmla="*/ 233 w 280"/>
                <a:gd name="T21" fmla="*/ 195 h 195"/>
                <a:gd name="T22" fmla="*/ 176 w 280"/>
                <a:gd name="T23" fmla="*/ 195 h 195"/>
                <a:gd name="T24" fmla="*/ 140 w 280"/>
                <a:gd name="T25" fmla="*/ 63 h 195"/>
                <a:gd name="T26" fmla="*/ 140 w 280"/>
                <a:gd name="T27" fmla="*/ 63 h 195"/>
                <a:gd name="T28" fmla="*/ 103 w 280"/>
                <a:gd name="T29" fmla="*/ 195 h 195"/>
                <a:gd name="T30" fmla="*/ 46 w 280"/>
                <a:gd name="T31" fmla="*/ 195 h 195"/>
                <a:gd name="T32" fmla="*/ 0 w 280"/>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95">
                  <a:moveTo>
                    <a:pt x="0" y="0"/>
                  </a:moveTo>
                  <a:lnTo>
                    <a:pt x="52" y="0"/>
                  </a:lnTo>
                  <a:lnTo>
                    <a:pt x="77" y="148"/>
                  </a:lnTo>
                  <a:lnTo>
                    <a:pt x="77" y="148"/>
                  </a:lnTo>
                  <a:lnTo>
                    <a:pt x="114" y="0"/>
                  </a:lnTo>
                  <a:lnTo>
                    <a:pt x="171" y="0"/>
                  </a:lnTo>
                  <a:lnTo>
                    <a:pt x="202" y="148"/>
                  </a:lnTo>
                  <a:lnTo>
                    <a:pt x="202" y="148"/>
                  </a:lnTo>
                  <a:lnTo>
                    <a:pt x="233" y="0"/>
                  </a:lnTo>
                  <a:lnTo>
                    <a:pt x="280" y="0"/>
                  </a:lnTo>
                  <a:lnTo>
                    <a:pt x="233" y="195"/>
                  </a:lnTo>
                  <a:lnTo>
                    <a:pt x="176" y="195"/>
                  </a:lnTo>
                  <a:lnTo>
                    <a:pt x="140" y="63"/>
                  </a:lnTo>
                  <a:lnTo>
                    <a:pt x="140" y="63"/>
                  </a:lnTo>
                  <a:lnTo>
                    <a:pt x="103" y="195"/>
                  </a:lnTo>
                  <a:lnTo>
                    <a:pt x="46"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11"/>
            <p:cNvSpPr>
              <a:spLocks/>
            </p:cNvSpPr>
            <p:nvPr/>
          </p:nvSpPr>
          <p:spPr bwMode="gray">
            <a:xfrm>
              <a:off x="5132388" y="1362075"/>
              <a:ext cx="155575"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12"/>
            <p:cNvSpPr>
              <a:spLocks noEditPoints="1"/>
            </p:cNvSpPr>
            <p:nvPr/>
          </p:nvSpPr>
          <p:spPr bwMode="gray">
            <a:xfrm>
              <a:off x="5321301" y="1362075"/>
              <a:ext cx="246063"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13"/>
            <p:cNvSpPr>
              <a:spLocks noEditPoints="1"/>
            </p:cNvSpPr>
            <p:nvPr/>
          </p:nvSpPr>
          <p:spPr bwMode="gray">
            <a:xfrm>
              <a:off x="5748338" y="1362075"/>
              <a:ext cx="247650" cy="317500"/>
            </a:xfrm>
            <a:custGeom>
              <a:avLst/>
              <a:gdLst>
                <a:gd name="T0" fmla="*/ 29 w 30"/>
                <a:gd name="T1" fmla="*/ 30 h 38"/>
                <a:gd name="T2" fmla="*/ 30 w 30"/>
                <a:gd name="T3" fmla="*/ 37 h 38"/>
                <a:gd name="T4" fmla="*/ 20 w 30"/>
                <a:gd name="T5" fmla="*/ 37 h 38"/>
                <a:gd name="T6" fmla="*/ 20 w 30"/>
                <a:gd name="T7" fmla="*/ 32 h 38"/>
                <a:gd name="T8" fmla="*/ 20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5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20" y="32"/>
                    <a:pt x="20" y="32"/>
                    <a:pt x="20"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3" y="4"/>
                    <a:pt x="5" y="2"/>
                  </a:cubicBezTo>
                  <a:cubicBezTo>
                    <a:pt x="7" y="0"/>
                    <a:pt x="11" y="0"/>
                    <a:pt x="15" y="0"/>
                  </a:cubicBezTo>
                  <a:cubicBezTo>
                    <a:pt x="28"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14"/>
            <p:cNvSpPr>
              <a:spLocks/>
            </p:cNvSpPr>
            <p:nvPr/>
          </p:nvSpPr>
          <p:spPr bwMode="gray">
            <a:xfrm>
              <a:off x="6045201" y="1362075"/>
              <a:ext cx="230188" cy="309563"/>
            </a:xfrm>
            <a:custGeom>
              <a:avLst/>
              <a:gdLst>
                <a:gd name="T0" fmla="*/ 11 w 28"/>
                <a:gd name="T1" fmla="*/ 4 h 37"/>
                <a:gd name="T2" fmla="*/ 11 w 28"/>
                <a:gd name="T3" fmla="*/ 4 h 37"/>
                <a:gd name="T4" fmla="*/ 14 w 28"/>
                <a:gd name="T5" fmla="*/ 1 h 37"/>
                <a:gd name="T6" fmla="*/ 19 w 28"/>
                <a:gd name="T7" fmla="*/ 0 h 37"/>
                <a:gd name="T8" fmla="*/ 28 w 28"/>
                <a:gd name="T9" fmla="*/ 8 h 37"/>
                <a:gd name="T10" fmla="*/ 28 w 28"/>
                <a:gd name="T11" fmla="*/ 37 h 37"/>
                <a:gd name="T12" fmla="*/ 18 w 28"/>
                <a:gd name="T13" fmla="*/ 37 h 37"/>
                <a:gd name="T14" fmla="*/ 18 w 28"/>
                <a:gd name="T15" fmla="*/ 12 h 37"/>
                <a:gd name="T16" fmla="*/ 14 w 28"/>
                <a:gd name="T17" fmla="*/ 6 h 37"/>
                <a:gd name="T18" fmla="*/ 11 w 28"/>
                <a:gd name="T19" fmla="*/ 12 h 37"/>
                <a:gd name="T20" fmla="*/ 11 w 28"/>
                <a:gd name="T21" fmla="*/ 37 h 37"/>
                <a:gd name="T22" fmla="*/ 0 w 28"/>
                <a:gd name="T23" fmla="*/ 37 h 37"/>
                <a:gd name="T24" fmla="*/ 0 w 28"/>
                <a:gd name="T25" fmla="*/ 0 h 37"/>
                <a:gd name="T26" fmla="*/ 11 w 28"/>
                <a:gd name="T27" fmla="*/ 0 h 37"/>
                <a:gd name="T28" fmla="*/ 11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11" y="4"/>
                  </a:moveTo>
                  <a:cubicBezTo>
                    <a:pt x="11" y="4"/>
                    <a:pt x="11" y="4"/>
                    <a:pt x="11" y="4"/>
                  </a:cubicBezTo>
                  <a:cubicBezTo>
                    <a:pt x="12" y="2"/>
                    <a:pt x="13" y="1"/>
                    <a:pt x="14" y="1"/>
                  </a:cubicBezTo>
                  <a:cubicBezTo>
                    <a:pt x="16" y="0"/>
                    <a:pt x="17" y="0"/>
                    <a:pt x="19" y="0"/>
                  </a:cubicBezTo>
                  <a:cubicBezTo>
                    <a:pt x="24" y="0"/>
                    <a:pt x="28" y="2"/>
                    <a:pt x="28" y="8"/>
                  </a:cubicBezTo>
                  <a:cubicBezTo>
                    <a:pt x="28" y="37"/>
                    <a:pt x="28" y="37"/>
                    <a:pt x="28" y="37"/>
                  </a:cubicBezTo>
                  <a:cubicBezTo>
                    <a:pt x="18" y="37"/>
                    <a:pt x="18" y="37"/>
                    <a:pt x="18" y="37"/>
                  </a:cubicBezTo>
                  <a:cubicBezTo>
                    <a:pt x="18" y="12"/>
                    <a:pt x="18" y="12"/>
                    <a:pt x="18" y="12"/>
                  </a:cubicBezTo>
                  <a:cubicBezTo>
                    <a:pt x="18" y="8"/>
                    <a:pt x="18" y="6"/>
                    <a:pt x="14" y="6"/>
                  </a:cubicBezTo>
                  <a:cubicBezTo>
                    <a:pt x="11" y="6"/>
                    <a:pt x="11" y="8"/>
                    <a:pt x="11" y="12"/>
                  </a:cubicBezTo>
                  <a:cubicBezTo>
                    <a:pt x="11" y="37"/>
                    <a:pt x="11" y="37"/>
                    <a:pt x="11" y="37"/>
                  </a:cubicBezTo>
                  <a:cubicBezTo>
                    <a:pt x="0" y="37"/>
                    <a:pt x="0" y="37"/>
                    <a:pt x="0" y="37"/>
                  </a:cubicBezTo>
                  <a:cubicBezTo>
                    <a:pt x="0" y="0"/>
                    <a:pt x="0" y="0"/>
                    <a:pt x="0" y="0"/>
                  </a:cubicBezTo>
                  <a:cubicBezTo>
                    <a:pt x="11" y="0"/>
                    <a:pt x="11" y="0"/>
                    <a:pt x="11" y="0"/>
                  </a:cubicBezTo>
                  <a:lnTo>
                    <a:pt x="11"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15"/>
            <p:cNvSpPr>
              <a:spLocks noEditPoints="1"/>
            </p:cNvSpPr>
            <p:nvPr/>
          </p:nvSpPr>
          <p:spPr bwMode="gray">
            <a:xfrm>
              <a:off x="6332538" y="1236663"/>
              <a:ext cx="239713" cy="442913"/>
            </a:xfrm>
            <a:custGeom>
              <a:avLst/>
              <a:gdLst>
                <a:gd name="T0" fmla="*/ 19 w 29"/>
                <a:gd name="T1" fmla="*/ 52 h 53"/>
                <a:gd name="T2" fmla="*/ 19 w 29"/>
                <a:gd name="T3" fmla="*/ 48 h 53"/>
                <a:gd name="T4" fmla="*/ 19 w 29"/>
                <a:gd name="T5" fmla="*/ 48 h 53"/>
                <a:gd name="T6" fmla="*/ 10 w 29"/>
                <a:gd name="T7" fmla="*/ 53 h 53"/>
                <a:gd name="T8" fmla="*/ 0 w 29"/>
                <a:gd name="T9" fmla="*/ 33 h 53"/>
                <a:gd name="T10" fmla="*/ 10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19 w 29"/>
                <a:gd name="T23" fmla="*/ 52 h 53"/>
                <a:gd name="T24" fmla="*/ 19 w 29"/>
                <a:gd name="T25" fmla="*/ 33 h 53"/>
                <a:gd name="T26" fmla="*/ 15 w 29"/>
                <a:gd name="T27" fmla="*/ 21 h 53"/>
                <a:gd name="T28" fmla="*/ 10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19" y="52"/>
                  </a:moveTo>
                  <a:cubicBezTo>
                    <a:pt x="19" y="48"/>
                    <a:pt x="19" y="48"/>
                    <a:pt x="19" y="48"/>
                  </a:cubicBezTo>
                  <a:cubicBezTo>
                    <a:pt x="19" y="48"/>
                    <a:pt x="19" y="48"/>
                    <a:pt x="19" y="48"/>
                  </a:cubicBezTo>
                  <a:cubicBezTo>
                    <a:pt x="17" y="51"/>
                    <a:pt x="14" y="53"/>
                    <a:pt x="10" y="53"/>
                  </a:cubicBezTo>
                  <a:cubicBezTo>
                    <a:pt x="0" y="53"/>
                    <a:pt x="0" y="41"/>
                    <a:pt x="0" y="33"/>
                  </a:cubicBezTo>
                  <a:cubicBezTo>
                    <a:pt x="0" y="26"/>
                    <a:pt x="0" y="15"/>
                    <a:pt x="10" y="15"/>
                  </a:cubicBezTo>
                  <a:cubicBezTo>
                    <a:pt x="14" y="15"/>
                    <a:pt x="16" y="16"/>
                    <a:pt x="19" y="19"/>
                  </a:cubicBezTo>
                  <a:cubicBezTo>
                    <a:pt x="19" y="19"/>
                    <a:pt x="19" y="19"/>
                    <a:pt x="19" y="19"/>
                  </a:cubicBezTo>
                  <a:cubicBezTo>
                    <a:pt x="19" y="0"/>
                    <a:pt x="19" y="0"/>
                    <a:pt x="19" y="0"/>
                  </a:cubicBezTo>
                  <a:cubicBezTo>
                    <a:pt x="29" y="0"/>
                    <a:pt x="29" y="0"/>
                    <a:pt x="29" y="0"/>
                  </a:cubicBezTo>
                  <a:cubicBezTo>
                    <a:pt x="29" y="52"/>
                    <a:pt x="29" y="52"/>
                    <a:pt x="29" y="52"/>
                  </a:cubicBezTo>
                  <a:lnTo>
                    <a:pt x="19" y="52"/>
                  </a:lnTo>
                  <a:close/>
                  <a:moveTo>
                    <a:pt x="19" y="33"/>
                  </a:moveTo>
                  <a:cubicBezTo>
                    <a:pt x="19" y="26"/>
                    <a:pt x="19" y="21"/>
                    <a:pt x="15" y="21"/>
                  </a:cubicBezTo>
                  <a:cubicBezTo>
                    <a:pt x="10" y="21"/>
                    <a:pt x="10" y="26"/>
                    <a:pt x="10" y="33"/>
                  </a:cubicBezTo>
                  <a:cubicBezTo>
                    <a:pt x="10"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16"/>
            <p:cNvSpPr>
              <a:spLocks noEditPoints="1"/>
            </p:cNvSpPr>
            <p:nvPr/>
          </p:nvSpPr>
          <p:spPr bwMode="gray">
            <a:xfrm>
              <a:off x="4087813" y="1236663"/>
              <a:ext cx="238125" cy="442913"/>
            </a:xfrm>
            <a:custGeom>
              <a:avLst/>
              <a:gdLst>
                <a:gd name="T0" fmla="*/ 20 w 29"/>
                <a:gd name="T1" fmla="*/ 52 h 53"/>
                <a:gd name="T2" fmla="*/ 20 w 29"/>
                <a:gd name="T3" fmla="*/ 48 h 53"/>
                <a:gd name="T4" fmla="*/ 19 w 29"/>
                <a:gd name="T5" fmla="*/ 48 h 53"/>
                <a:gd name="T6" fmla="*/ 11 w 29"/>
                <a:gd name="T7" fmla="*/ 53 h 53"/>
                <a:gd name="T8" fmla="*/ 1 w 29"/>
                <a:gd name="T9" fmla="*/ 33 h 53"/>
                <a:gd name="T10" fmla="*/ 11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20 w 29"/>
                <a:gd name="T23" fmla="*/ 52 h 53"/>
                <a:gd name="T24" fmla="*/ 19 w 29"/>
                <a:gd name="T25" fmla="*/ 33 h 53"/>
                <a:gd name="T26" fmla="*/ 15 w 29"/>
                <a:gd name="T27" fmla="*/ 21 h 53"/>
                <a:gd name="T28" fmla="*/ 11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20" y="52"/>
                  </a:moveTo>
                  <a:cubicBezTo>
                    <a:pt x="20" y="48"/>
                    <a:pt x="20" y="48"/>
                    <a:pt x="20" y="48"/>
                  </a:cubicBezTo>
                  <a:cubicBezTo>
                    <a:pt x="19" y="48"/>
                    <a:pt x="19" y="48"/>
                    <a:pt x="19" y="48"/>
                  </a:cubicBezTo>
                  <a:cubicBezTo>
                    <a:pt x="18" y="51"/>
                    <a:pt x="15" y="53"/>
                    <a:pt x="11" y="53"/>
                  </a:cubicBezTo>
                  <a:cubicBezTo>
                    <a:pt x="0" y="53"/>
                    <a:pt x="1" y="41"/>
                    <a:pt x="1" y="33"/>
                  </a:cubicBezTo>
                  <a:cubicBezTo>
                    <a:pt x="1" y="26"/>
                    <a:pt x="0" y="15"/>
                    <a:pt x="11" y="15"/>
                  </a:cubicBezTo>
                  <a:cubicBezTo>
                    <a:pt x="14" y="15"/>
                    <a:pt x="17" y="16"/>
                    <a:pt x="19" y="19"/>
                  </a:cubicBezTo>
                  <a:cubicBezTo>
                    <a:pt x="19" y="19"/>
                    <a:pt x="19" y="19"/>
                    <a:pt x="19" y="19"/>
                  </a:cubicBezTo>
                  <a:cubicBezTo>
                    <a:pt x="19" y="0"/>
                    <a:pt x="19" y="0"/>
                    <a:pt x="19" y="0"/>
                  </a:cubicBezTo>
                  <a:cubicBezTo>
                    <a:pt x="29" y="0"/>
                    <a:pt x="29" y="0"/>
                    <a:pt x="29" y="0"/>
                  </a:cubicBezTo>
                  <a:cubicBezTo>
                    <a:pt x="29" y="52"/>
                    <a:pt x="29" y="52"/>
                    <a:pt x="29" y="52"/>
                  </a:cubicBezTo>
                  <a:lnTo>
                    <a:pt x="20" y="52"/>
                  </a:lnTo>
                  <a:close/>
                  <a:moveTo>
                    <a:pt x="19" y="33"/>
                  </a:moveTo>
                  <a:cubicBezTo>
                    <a:pt x="19" y="26"/>
                    <a:pt x="19" y="21"/>
                    <a:pt x="15" y="21"/>
                  </a:cubicBezTo>
                  <a:cubicBezTo>
                    <a:pt x="11" y="21"/>
                    <a:pt x="11" y="26"/>
                    <a:pt x="11" y="33"/>
                  </a:cubicBezTo>
                  <a:cubicBezTo>
                    <a:pt x="11"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0" name="Freeform 17"/>
            <p:cNvSpPr>
              <a:spLocks/>
            </p:cNvSpPr>
            <p:nvPr/>
          </p:nvSpPr>
          <p:spPr bwMode="gray">
            <a:xfrm>
              <a:off x="6761163" y="1227138"/>
              <a:ext cx="279400" cy="452438"/>
            </a:xfrm>
            <a:custGeom>
              <a:avLst/>
              <a:gdLst>
                <a:gd name="T0" fmla="*/ 16 w 34"/>
                <a:gd name="T1" fmla="*/ 54 h 54"/>
                <a:gd name="T2" fmla="*/ 1 w 34"/>
                <a:gd name="T3" fmla="*/ 37 h 54"/>
                <a:gd name="T4" fmla="*/ 11 w 34"/>
                <a:gd name="T5" fmla="*/ 37 h 54"/>
                <a:gd name="T6" fmla="*/ 18 w 34"/>
                <a:gd name="T7" fmla="*/ 46 h 54"/>
                <a:gd name="T8" fmla="*/ 23 w 34"/>
                <a:gd name="T9" fmla="*/ 40 h 54"/>
                <a:gd name="T10" fmla="*/ 1 w 34"/>
                <a:gd name="T11" fmla="*/ 14 h 54"/>
                <a:gd name="T12" fmla="*/ 18 w 34"/>
                <a:gd name="T13" fmla="*/ 0 h 54"/>
                <a:gd name="T14" fmla="*/ 34 w 34"/>
                <a:gd name="T15" fmla="*/ 15 h 54"/>
                <a:gd name="T16" fmla="*/ 23 w 34"/>
                <a:gd name="T17" fmla="*/ 15 h 54"/>
                <a:gd name="T18" fmla="*/ 18 w 34"/>
                <a:gd name="T19" fmla="*/ 8 h 54"/>
                <a:gd name="T20" fmla="*/ 12 w 34"/>
                <a:gd name="T21" fmla="*/ 13 h 54"/>
                <a:gd name="T22" fmla="*/ 34 w 34"/>
                <a:gd name="T23" fmla="*/ 39 h 54"/>
                <a:gd name="T24" fmla="*/ 16 w 34"/>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4">
                  <a:moveTo>
                    <a:pt x="16" y="54"/>
                  </a:moveTo>
                  <a:cubicBezTo>
                    <a:pt x="2" y="54"/>
                    <a:pt x="0" y="46"/>
                    <a:pt x="1" y="37"/>
                  </a:cubicBezTo>
                  <a:cubicBezTo>
                    <a:pt x="11" y="37"/>
                    <a:pt x="11" y="37"/>
                    <a:pt x="11" y="37"/>
                  </a:cubicBezTo>
                  <a:cubicBezTo>
                    <a:pt x="11" y="42"/>
                    <a:pt x="12" y="46"/>
                    <a:pt x="18" y="46"/>
                  </a:cubicBezTo>
                  <a:cubicBezTo>
                    <a:pt x="21" y="46"/>
                    <a:pt x="23" y="44"/>
                    <a:pt x="23" y="40"/>
                  </a:cubicBezTo>
                  <a:cubicBezTo>
                    <a:pt x="23" y="31"/>
                    <a:pt x="1" y="30"/>
                    <a:pt x="1" y="14"/>
                  </a:cubicBezTo>
                  <a:cubicBezTo>
                    <a:pt x="1" y="6"/>
                    <a:pt x="5" y="0"/>
                    <a:pt x="18" y="0"/>
                  </a:cubicBezTo>
                  <a:cubicBezTo>
                    <a:pt x="29" y="0"/>
                    <a:pt x="34" y="4"/>
                    <a:pt x="34" y="15"/>
                  </a:cubicBezTo>
                  <a:cubicBezTo>
                    <a:pt x="23" y="15"/>
                    <a:pt x="23" y="15"/>
                    <a:pt x="23" y="15"/>
                  </a:cubicBezTo>
                  <a:cubicBezTo>
                    <a:pt x="23" y="12"/>
                    <a:pt x="22" y="8"/>
                    <a:pt x="18" y="8"/>
                  </a:cubicBezTo>
                  <a:cubicBezTo>
                    <a:pt x="14" y="8"/>
                    <a:pt x="12" y="9"/>
                    <a:pt x="12" y="13"/>
                  </a:cubicBezTo>
                  <a:cubicBezTo>
                    <a:pt x="12" y="23"/>
                    <a:pt x="34" y="22"/>
                    <a:pt x="34" y="39"/>
                  </a:cubicBezTo>
                  <a:cubicBezTo>
                    <a:pt x="34" y="52"/>
                    <a:pt x="24" y="54"/>
                    <a:pt x="16" y="5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18"/>
            <p:cNvSpPr>
              <a:spLocks noEditPoints="1"/>
            </p:cNvSpPr>
            <p:nvPr/>
          </p:nvSpPr>
          <p:spPr bwMode="gray">
            <a:xfrm>
              <a:off x="7081838" y="1362075"/>
              <a:ext cx="238125" cy="317500"/>
            </a:xfrm>
            <a:custGeom>
              <a:avLst/>
              <a:gdLst>
                <a:gd name="T0" fmla="*/ 0 w 29"/>
                <a:gd name="T1" fmla="*/ 18 h 38"/>
                <a:gd name="T2" fmla="*/ 15 w 29"/>
                <a:gd name="T3" fmla="*/ 0 h 38"/>
                <a:gd name="T4" fmla="*/ 29 w 29"/>
                <a:gd name="T5" fmla="*/ 18 h 38"/>
                <a:gd name="T6" fmla="*/ 15 w 29"/>
                <a:gd name="T7" fmla="*/ 38 h 38"/>
                <a:gd name="T8" fmla="*/ 0 w 29"/>
                <a:gd name="T9" fmla="*/ 18 h 38"/>
                <a:gd name="T10" fmla="*/ 19 w 29"/>
                <a:gd name="T11" fmla="*/ 18 h 38"/>
                <a:gd name="T12" fmla="*/ 15 w 29"/>
                <a:gd name="T13" fmla="*/ 6 h 38"/>
                <a:gd name="T14" fmla="*/ 10 w 29"/>
                <a:gd name="T15" fmla="*/ 18 h 38"/>
                <a:gd name="T16" fmla="*/ 15 w 29"/>
                <a:gd name="T17" fmla="*/ 31 h 38"/>
                <a:gd name="T18" fmla="*/ 19 w 29"/>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0" y="18"/>
                  </a:moveTo>
                  <a:cubicBezTo>
                    <a:pt x="0" y="8"/>
                    <a:pt x="1" y="0"/>
                    <a:pt x="15" y="0"/>
                  </a:cubicBezTo>
                  <a:cubicBezTo>
                    <a:pt x="28" y="0"/>
                    <a:pt x="29" y="8"/>
                    <a:pt x="29" y="18"/>
                  </a:cubicBezTo>
                  <a:cubicBezTo>
                    <a:pt x="29" y="30"/>
                    <a:pt x="28" y="38"/>
                    <a:pt x="15" y="38"/>
                  </a:cubicBezTo>
                  <a:cubicBezTo>
                    <a:pt x="1" y="38"/>
                    <a:pt x="0" y="30"/>
                    <a:pt x="0" y="18"/>
                  </a:cubicBezTo>
                  <a:close/>
                  <a:moveTo>
                    <a:pt x="19" y="18"/>
                  </a:moveTo>
                  <a:cubicBezTo>
                    <a:pt x="19" y="10"/>
                    <a:pt x="19" y="6"/>
                    <a:pt x="15" y="6"/>
                  </a:cubicBezTo>
                  <a:cubicBezTo>
                    <a:pt x="10" y="6"/>
                    <a:pt x="10" y="10"/>
                    <a:pt x="10" y="18"/>
                  </a:cubicBezTo>
                  <a:cubicBezTo>
                    <a:pt x="10" y="29"/>
                    <a:pt x="11" y="31"/>
                    <a:pt x="15" y="31"/>
                  </a:cubicBezTo>
                  <a:cubicBezTo>
                    <a:pt x="18" y="31"/>
                    <a:pt x="19" y="29"/>
                    <a:pt x="19" y="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2" name="Freeform 19"/>
            <p:cNvSpPr>
              <a:spLocks/>
            </p:cNvSpPr>
            <p:nvPr/>
          </p:nvSpPr>
          <p:spPr bwMode="gray">
            <a:xfrm>
              <a:off x="7345363" y="1227138"/>
              <a:ext cx="163513" cy="444500"/>
            </a:xfrm>
            <a:custGeom>
              <a:avLst/>
              <a:gdLst>
                <a:gd name="T0" fmla="*/ 20 w 20"/>
                <a:gd name="T1" fmla="*/ 7 h 53"/>
                <a:gd name="T2" fmla="*/ 15 w 20"/>
                <a:gd name="T3" fmla="*/ 12 h 53"/>
                <a:gd name="T4" fmla="*/ 15 w 20"/>
                <a:gd name="T5" fmla="*/ 16 h 53"/>
                <a:gd name="T6" fmla="*/ 19 w 20"/>
                <a:gd name="T7" fmla="*/ 16 h 53"/>
                <a:gd name="T8" fmla="*/ 19 w 20"/>
                <a:gd name="T9" fmla="*/ 23 h 53"/>
                <a:gd name="T10" fmla="*/ 15 w 20"/>
                <a:gd name="T11" fmla="*/ 23 h 53"/>
                <a:gd name="T12" fmla="*/ 15 w 20"/>
                <a:gd name="T13" fmla="*/ 53 h 53"/>
                <a:gd name="T14" fmla="*/ 4 w 20"/>
                <a:gd name="T15" fmla="*/ 53 h 53"/>
                <a:gd name="T16" fmla="*/ 4 w 20"/>
                <a:gd name="T17" fmla="*/ 23 h 53"/>
                <a:gd name="T18" fmla="*/ 0 w 20"/>
                <a:gd name="T19" fmla="*/ 23 h 53"/>
                <a:gd name="T20" fmla="*/ 0 w 20"/>
                <a:gd name="T21" fmla="*/ 16 h 53"/>
                <a:gd name="T22" fmla="*/ 5 w 20"/>
                <a:gd name="T23" fmla="*/ 16 h 53"/>
                <a:gd name="T24" fmla="*/ 16 w 20"/>
                <a:gd name="T25" fmla="*/ 0 h 53"/>
                <a:gd name="T26" fmla="*/ 20 w 20"/>
                <a:gd name="T27" fmla="*/ 0 h 53"/>
                <a:gd name="T28" fmla="*/ 20 w 20"/>
                <a:gd name="T2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53">
                  <a:moveTo>
                    <a:pt x="20" y="7"/>
                  </a:moveTo>
                  <a:cubicBezTo>
                    <a:pt x="16" y="7"/>
                    <a:pt x="15" y="8"/>
                    <a:pt x="15" y="12"/>
                  </a:cubicBezTo>
                  <a:cubicBezTo>
                    <a:pt x="15" y="16"/>
                    <a:pt x="15" y="16"/>
                    <a:pt x="15" y="16"/>
                  </a:cubicBezTo>
                  <a:cubicBezTo>
                    <a:pt x="19" y="16"/>
                    <a:pt x="19" y="16"/>
                    <a:pt x="19" y="16"/>
                  </a:cubicBezTo>
                  <a:cubicBezTo>
                    <a:pt x="19" y="23"/>
                    <a:pt x="19" y="23"/>
                    <a:pt x="19" y="23"/>
                  </a:cubicBezTo>
                  <a:cubicBezTo>
                    <a:pt x="15" y="23"/>
                    <a:pt x="15" y="23"/>
                    <a:pt x="15" y="23"/>
                  </a:cubicBezTo>
                  <a:cubicBezTo>
                    <a:pt x="15" y="53"/>
                    <a:pt x="15" y="53"/>
                    <a:pt x="15" y="53"/>
                  </a:cubicBezTo>
                  <a:cubicBezTo>
                    <a:pt x="4" y="53"/>
                    <a:pt x="4" y="53"/>
                    <a:pt x="4" y="53"/>
                  </a:cubicBezTo>
                  <a:cubicBezTo>
                    <a:pt x="4" y="23"/>
                    <a:pt x="4" y="23"/>
                    <a:pt x="4" y="23"/>
                  </a:cubicBezTo>
                  <a:cubicBezTo>
                    <a:pt x="0" y="23"/>
                    <a:pt x="0" y="23"/>
                    <a:pt x="0" y="23"/>
                  </a:cubicBezTo>
                  <a:cubicBezTo>
                    <a:pt x="0" y="16"/>
                    <a:pt x="0" y="16"/>
                    <a:pt x="0" y="16"/>
                  </a:cubicBezTo>
                  <a:cubicBezTo>
                    <a:pt x="5" y="16"/>
                    <a:pt x="5" y="16"/>
                    <a:pt x="5" y="16"/>
                  </a:cubicBezTo>
                  <a:cubicBezTo>
                    <a:pt x="4" y="6"/>
                    <a:pt x="4" y="0"/>
                    <a:pt x="16" y="0"/>
                  </a:cubicBezTo>
                  <a:cubicBezTo>
                    <a:pt x="17" y="0"/>
                    <a:pt x="18" y="0"/>
                    <a:pt x="20" y="0"/>
                  </a:cubicBezTo>
                  <a:lnTo>
                    <a:pt x="20" y="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3" name="Freeform 20"/>
            <p:cNvSpPr>
              <a:spLocks/>
            </p:cNvSpPr>
            <p:nvPr/>
          </p:nvSpPr>
          <p:spPr bwMode="gray">
            <a:xfrm>
              <a:off x="7542213" y="1277938"/>
              <a:ext cx="157163" cy="393700"/>
            </a:xfrm>
            <a:custGeom>
              <a:avLst/>
              <a:gdLst>
                <a:gd name="T0" fmla="*/ 0 w 19"/>
                <a:gd name="T1" fmla="*/ 10 h 47"/>
                <a:gd name="T2" fmla="*/ 4 w 19"/>
                <a:gd name="T3" fmla="*/ 10 h 47"/>
                <a:gd name="T4" fmla="*/ 4 w 19"/>
                <a:gd name="T5" fmla="*/ 4 h 47"/>
                <a:gd name="T6" fmla="*/ 14 w 19"/>
                <a:gd name="T7" fmla="*/ 0 h 47"/>
                <a:gd name="T8" fmla="*/ 14 w 19"/>
                <a:gd name="T9" fmla="*/ 10 h 47"/>
                <a:gd name="T10" fmla="*/ 19 w 19"/>
                <a:gd name="T11" fmla="*/ 10 h 47"/>
                <a:gd name="T12" fmla="*/ 19 w 19"/>
                <a:gd name="T13" fmla="*/ 17 h 47"/>
                <a:gd name="T14" fmla="*/ 14 w 19"/>
                <a:gd name="T15" fmla="*/ 17 h 47"/>
                <a:gd name="T16" fmla="*/ 14 w 19"/>
                <a:gd name="T17" fmla="*/ 36 h 47"/>
                <a:gd name="T18" fmla="*/ 17 w 19"/>
                <a:gd name="T19" fmla="*/ 41 h 47"/>
                <a:gd name="T20" fmla="*/ 19 w 19"/>
                <a:gd name="T21" fmla="*/ 41 h 47"/>
                <a:gd name="T22" fmla="*/ 19 w 19"/>
                <a:gd name="T23" fmla="*/ 47 h 47"/>
                <a:gd name="T24" fmla="*/ 14 w 19"/>
                <a:gd name="T25" fmla="*/ 47 h 47"/>
                <a:gd name="T26" fmla="*/ 4 w 19"/>
                <a:gd name="T27" fmla="*/ 39 h 47"/>
                <a:gd name="T28" fmla="*/ 4 w 19"/>
                <a:gd name="T29" fmla="*/ 17 h 47"/>
                <a:gd name="T30" fmla="*/ 0 w 19"/>
                <a:gd name="T31" fmla="*/ 17 h 47"/>
                <a:gd name="T32" fmla="*/ 0 w 19"/>
                <a:gd name="T33"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7">
                  <a:moveTo>
                    <a:pt x="0" y="10"/>
                  </a:moveTo>
                  <a:cubicBezTo>
                    <a:pt x="4" y="10"/>
                    <a:pt x="4" y="10"/>
                    <a:pt x="4" y="10"/>
                  </a:cubicBezTo>
                  <a:cubicBezTo>
                    <a:pt x="4" y="4"/>
                    <a:pt x="4" y="4"/>
                    <a:pt x="4" y="4"/>
                  </a:cubicBezTo>
                  <a:cubicBezTo>
                    <a:pt x="14" y="0"/>
                    <a:pt x="14" y="0"/>
                    <a:pt x="14" y="0"/>
                  </a:cubicBezTo>
                  <a:cubicBezTo>
                    <a:pt x="14" y="10"/>
                    <a:pt x="14" y="10"/>
                    <a:pt x="14" y="10"/>
                  </a:cubicBezTo>
                  <a:cubicBezTo>
                    <a:pt x="19" y="10"/>
                    <a:pt x="19" y="10"/>
                    <a:pt x="19" y="10"/>
                  </a:cubicBezTo>
                  <a:cubicBezTo>
                    <a:pt x="19" y="17"/>
                    <a:pt x="19" y="17"/>
                    <a:pt x="19" y="17"/>
                  </a:cubicBezTo>
                  <a:cubicBezTo>
                    <a:pt x="14" y="17"/>
                    <a:pt x="14" y="17"/>
                    <a:pt x="14" y="17"/>
                  </a:cubicBezTo>
                  <a:cubicBezTo>
                    <a:pt x="14" y="36"/>
                    <a:pt x="14" y="36"/>
                    <a:pt x="14" y="36"/>
                  </a:cubicBezTo>
                  <a:cubicBezTo>
                    <a:pt x="14" y="39"/>
                    <a:pt x="14" y="41"/>
                    <a:pt x="17" y="41"/>
                  </a:cubicBezTo>
                  <a:cubicBezTo>
                    <a:pt x="18" y="41"/>
                    <a:pt x="18" y="41"/>
                    <a:pt x="19" y="41"/>
                  </a:cubicBezTo>
                  <a:cubicBezTo>
                    <a:pt x="19" y="47"/>
                    <a:pt x="19" y="47"/>
                    <a:pt x="19" y="47"/>
                  </a:cubicBezTo>
                  <a:cubicBezTo>
                    <a:pt x="18" y="47"/>
                    <a:pt x="16" y="47"/>
                    <a:pt x="14" y="47"/>
                  </a:cubicBezTo>
                  <a:cubicBezTo>
                    <a:pt x="5" y="47"/>
                    <a:pt x="4" y="41"/>
                    <a:pt x="4" y="39"/>
                  </a:cubicBezTo>
                  <a:cubicBezTo>
                    <a:pt x="4" y="17"/>
                    <a:pt x="4" y="17"/>
                    <a:pt x="4" y="17"/>
                  </a:cubicBezTo>
                  <a:cubicBezTo>
                    <a:pt x="0" y="17"/>
                    <a:pt x="0" y="17"/>
                    <a:pt x="0" y="17"/>
                  </a:cubicBezTo>
                  <a:lnTo>
                    <a:pt x="0" y="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4" name="Freeform 21"/>
            <p:cNvSpPr>
              <a:spLocks/>
            </p:cNvSpPr>
            <p:nvPr/>
          </p:nvSpPr>
          <p:spPr bwMode="gray">
            <a:xfrm>
              <a:off x="7731126" y="1362075"/>
              <a:ext cx="452438" cy="309563"/>
            </a:xfrm>
            <a:custGeom>
              <a:avLst/>
              <a:gdLst>
                <a:gd name="T0" fmla="*/ 0 w 285"/>
                <a:gd name="T1" fmla="*/ 0 h 195"/>
                <a:gd name="T2" fmla="*/ 52 w 285"/>
                <a:gd name="T3" fmla="*/ 0 h 195"/>
                <a:gd name="T4" fmla="*/ 78 w 285"/>
                <a:gd name="T5" fmla="*/ 148 h 195"/>
                <a:gd name="T6" fmla="*/ 78 w 285"/>
                <a:gd name="T7" fmla="*/ 148 h 195"/>
                <a:gd name="T8" fmla="*/ 114 w 285"/>
                <a:gd name="T9" fmla="*/ 0 h 195"/>
                <a:gd name="T10" fmla="*/ 171 w 285"/>
                <a:gd name="T11" fmla="*/ 0 h 195"/>
                <a:gd name="T12" fmla="*/ 202 w 285"/>
                <a:gd name="T13" fmla="*/ 148 h 195"/>
                <a:gd name="T14" fmla="*/ 202 w 285"/>
                <a:gd name="T15" fmla="*/ 148 h 195"/>
                <a:gd name="T16" fmla="*/ 233 w 285"/>
                <a:gd name="T17" fmla="*/ 0 h 195"/>
                <a:gd name="T18" fmla="*/ 285 w 285"/>
                <a:gd name="T19" fmla="*/ 0 h 195"/>
                <a:gd name="T20" fmla="*/ 233 w 285"/>
                <a:gd name="T21" fmla="*/ 195 h 195"/>
                <a:gd name="T22" fmla="*/ 176 w 285"/>
                <a:gd name="T23" fmla="*/ 195 h 195"/>
                <a:gd name="T24" fmla="*/ 140 w 285"/>
                <a:gd name="T25" fmla="*/ 63 h 195"/>
                <a:gd name="T26" fmla="*/ 140 w 285"/>
                <a:gd name="T27" fmla="*/ 63 h 195"/>
                <a:gd name="T28" fmla="*/ 104 w 285"/>
                <a:gd name="T29" fmla="*/ 195 h 195"/>
                <a:gd name="T30" fmla="*/ 47 w 285"/>
                <a:gd name="T31" fmla="*/ 195 h 195"/>
                <a:gd name="T32" fmla="*/ 0 w 285"/>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5" h="195">
                  <a:moveTo>
                    <a:pt x="0" y="0"/>
                  </a:moveTo>
                  <a:lnTo>
                    <a:pt x="52" y="0"/>
                  </a:lnTo>
                  <a:lnTo>
                    <a:pt x="78" y="148"/>
                  </a:lnTo>
                  <a:lnTo>
                    <a:pt x="78" y="148"/>
                  </a:lnTo>
                  <a:lnTo>
                    <a:pt x="114" y="0"/>
                  </a:lnTo>
                  <a:lnTo>
                    <a:pt x="171" y="0"/>
                  </a:lnTo>
                  <a:lnTo>
                    <a:pt x="202" y="148"/>
                  </a:lnTo>
                  <a:lnTo>
                    <a:pt x="202" y="148"/>
                  </a:lnTo>
                  <a:lnTo>
                    <a:pt x="233" y="0"/>
                  </a:lnTo>
                  <a:lnTo>
                    <a:pt x="285" y="0"/>
                  </a:lnTo>
                  <a:lnTo>
                    <a:pt x="233" y="195"/>
                  </a:lnTo>
                  <a:lnTo>
                    <a:pt x="176" y="195"/>
                  </a:lnTo>
                  <a:lnTo>
                    <a:pt x="140" y="63"/>
                  </a:lnTo>
                  <a:lnTo>
                    <a:pt x="140" y="63"/>
                  </a:lnTo>
                  <a:lnTo>
                    <a:pt x="104" y="195"/>
                  </a:lnTo>
                  <a:lnTo>
                    <a:pt x="47"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5" name="Freeform 22"/>
            <p:cNvSpPr>
              <a:spLocks noEditPoints="1"/>
            </p:cNvSpPr>
            <p:nvPr/>
          </p:nvSpPr>
          <p:spPr bwMode="gray">
            <a:xfrm>
              <a:off x="82010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3"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6" name="Freeform 23"/>
            <p:cNvSpPr>
              <a:spLocks/>
            </p:cNvSpPr>
            <p:nvPr/>
          </p:nvSpPr>
          <p:spPr bwMode="gray">
            <a:xfrm>
              <a:off x="8496301" y="1362075"/>
              <a:ext cx="157163"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7" name="Freeform 24"/>
            <p:cNvSpPr>
              <a:spLocks noEditPoints="1"/>
            </p:cNvSpPr>
            <p:nvPr/>
          </p:nvSpPr>
          <p:spPr bwMode="gray">
            <a:xfrm>
              <a:off x="8685213" y="1362075"/>
              <a:ext cx="247650"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8" name="Freeform 25"/>
            <p:cNvSpPr>
              <a:spLocks noEditPoints="1"/>
            </p:cNvSpPr>
            <p:nvPr/>
          </p:nvSpPr>
          <p:spPr bwMode="gray">
            <a:xfrm>
              <a:off x="7920038" y="1957388"/>
              <a:ext cx="206375" cy="258763"/>
            </a:xfrm>
            <a:custGeom>
              <a:avLst/>
              <a:gdLst>
                <a:gd name="T0" fmla="*/ 9 w 25"/>
                <a:gd name="T1" fmla="*/ 17 h 31"/>
                <a:gd name="T2" fmla="*/ 13 w 25"/>
                <a:gd name="T3" fmla="*/ 26 h 31"/>
                <a:gd name="T4" fmla="*/ 16 w 25"/>
                <a:gd name="T5" fmla="*/ 20 h 31"/>
                <a:gd name="T6" fmla="*/ 25 w 25"/>
                <a:gd name="T7" fmla="*/ 20 h 31"/>
                <a:gd name="T8" fmla="*/ 22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7 w 25"/>
                <a:gd name="T21" fmla="*/ 12 h 31"/>
                <a:gd name="T22" fmla="*/ 13 w 25"/>
                <a:gd name="T23" fmla="*/ 5 h 31"/>
                <a:gd name="T24" fmla="*/ 9 w 25"/>
                <a:gd name="T25" fmla="*/ 12 h 31"/>
                <a:gd name="T26" fmla="*/ 17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4" y="26"/>
                    <a:pt x="22" y="28"/>
                  </a:cubicBezTo>
                  <a:cubicBezTo>
                    <a:pt x="20" y="30"/>
                    <a:pt x="17" y="31"/>
                    <a:pt x="13" y="31"/>
                  </a:cubicBezTo>
                  <a:cubicBezTo>
                    <a:pt x="2" y="31"/>
                    <a:pt x="0" y="24"/>
                    <a:pt x="0" y="15"/>
                  </a:cubicBezTo>
                  <a:cubicBezTo>
                    <a:pt x="0" y="7"/>
                    <a:pt x="2" y="0"/>
                    <a:pt x="13" y="0"/>
                  </a:cubicBezTo>
                  <a:cubicBezTo>
                    <a:pt x="24" y="0"/>
                    <a:pt x="25" y="7"/>
                    <a:pt x="25" y="17"/>
                  </a:cubicBezTo>
                  <a:lnTo>
                    <a:pt x="9" y="17"/>
                  </a:lnTo>
                  <a:close/>
                  <a:moveTo>
                    <a:pt x="17" y="12"/>
                  </a:moveTo>
                  <a:cubicBezTo>
                    <a:pt x="17" y="9"/>
                    <a:pt x="17" y="5"/>
                    <a:pt x="13" y="5"/>
                  </a:cubicBezTo>
                  <a:cubicBezTo>
                    <a:pt x="9" y="5"/>
                    <a:pt x="9" y="10"/>
                    <a:pt x="9" y="12"/>
                  </a:cubicBezTo>
                  <a:lnTo>
                    <a:pt x="17"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29" name="Freeform 26"/>
            <p:cNvSpPr>
              <a:spLocks noEditPoints="1"/>
            </p:cNvSpPr>
            <p:nvPr/>
          </p:nvSpPr>
          <p:spPr bwMode="gray">
            <a:xfrm>
              <a:off x="8553451" y="1957388"/>
              <a:ext cx="206375" cy="258763"/>
            </a:xfrm>
            <a:custGeom>
              <a:avLst/>
              <a:gdLst>
                <a:gd name="T0" fmla="*/ 9 w 25"/>
                <a:gd name="T1" fmla="*/ 17 h 31"/>
                <a:gd name="T2" fmla="*/ 12 w 25"/>
                <a:gd name="T3" fmla="*/ 26 h 31"/>
                <a:gd name="T4" fmla="*/ 16 w 25"/>
                <a:gd name="T5" fmla="*/ 20 h 31"/>
                <a:gd name="T6" fmla="*/ 24 w 25"/>
                <a:gd name="T7" fmla="*/ 20 h 31"/>
                <a:gd name="T8" fmla="*/ 21 w 25"/>
                <a:gd name="T9" fmla="*/ 28 h 31"/>
                <a:gd name="T10" fmla="*/ 12 w 25"/>
                <a:gd name="T11" fmla="*/ 31 h 31"/>
                <a:gd name="T12" fmla="*/ 0 w 25"/>
                <a:gd name="T13" fmla="*/ 15 h 31"/>
                <a:gd name="T14" fmla="*/ 12 w 25"/>
                <a:gd name="T15" fmla="*/ 0 h 31"/>
                <a:gd name="T16" fmla="*/ 25 w 25"/>
                <a:gd name="T17" fmla="*/ 17 h 31"/>
                <a:gd name="T18" fmla="*/ 9 w 25"/>
                <a:gd name="T19" fmla="*/ 17 h 31"/>
                <a:gd name="T20" fmla="*/ 16 w 25"/>
                <a:gd name="T21" fmla="*/ 12 h 31"/>
                <a:gd name="T22" fmla="*/ 12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2" y="26"/>
                  </a:cubicBezTo>
                  <a:cubicBezTo>
                    <a:pt x="15" y="26"/>
                    <a:pt x="16" y="23"/>
                    <a:pt x="16" y="20"/>
                  </a:cubicBezTo>
                  <a:cubicBezTo>
                    <a:pt x="24" y="20"/>
                    <a:pt x="24" y="20"/>
                    <a:pt x="24" y="20"/>
                  </a:cubicBezTo>
                  <a:cubicBezTo>
                    <a:pt x="24" y="24"/>
                    <a:pt x="23" y="26"/>
                    <a:pt x="21" y="28"/>
                  </a:cubicBezTo>
                  <a:cubicBezTo>
                    <a:pt x="19" y="30"/>
                    <a:pt x="16" y="31"/>
                    <a:pt x="12" y="31"/>
                  </a:cubicBezTo>
                  <a:cubicBezTo>
                    <a:pt x="2" y="31"/>
                    <a:pt x="0" y="24"/>
                    <a:pt x="0" y="15"/>
                  </a:cubicBezTo>
                  <a:cubicBezTo>
                    <a:pt x="0" y="7"/>
                    <a:pt x="1" y="0"/>
                    <a:pt x="12" y="0"/>
                  </a:cubicBezTo>
                  <a:cubicBezTo>
                    <a:pt x="24" y="0"/>
                    <a:pt x="25" y="7"/>
                    <a:pt x="25" y="17"/>
                  </a:cubicBezTo>
                  <a:lnTo>
                    <a:pt x="9" y="17"/>
                  </a:lnTo>
                  <a:close/>
                  <a:moveTo>
                    <a:pt x="16" y="12"/>
                  </a:moveTo>
                  <a:cubicBezTo>
                    <a:pt x="16" y="9"/>
                    <a:pt x="16" y="5"/>
                    <a:pt x="12"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 name="Freeform 27"/>
            <p:cNvSpPr>
              <a:spLocks/>
            </p:cNvSpPr>
            <p:nvPr/>
          </p:nvSpPr>
          <p:spPr bwMode="gray">
            <a:xfrm>
              <a:off x="3263901" y="1855788"/>
              <a:ext cx="198438" cy="352425"/>
            </a:xfrm>
            <a:custGeom>
              <a:avLst/>
              <a:gdLst>
                <a:gd name="T0" fmla="*/ 0 w 125"/>
                <a:gd name="T1" fmla="*/ 222 h 222"/>
                <a:gd name="T2" fmla="*/ 0 w 125"/>
                <a:gd name="T3" fmla="*/ 0 h 222"/>
                <a:gd name="T4" fmla="*/ 125 w 125"/>
                <a:gd name="T5" fmla="*/ 0 h 222"/>
                <a:gd name="T6" fmla="*/ 125 w 125"/>
                <a:gd name="T7" fmla="*/ 32 h 222"/>
                <a:gd name="T8" fmla="*/ 47 w 125"/>
                <a:gd name="T9" fmla="*/ 32 h 222"/>
                <a:gd name="T10" fmla="*/ 47 w 125"/>
                <a:gd name="T11" fmla="*/ 90 h 222"/>
                <a:gd name="T12" fmla="*/ 114 w 125"/>
                <a:gd name="T13" fmla="*/ 90 h 222"/>
                <a:gd name="T14" fmla="*/ 114 w 125"/>
                <a:gd name="T15" fmla="*/ 122 h 222"/>
                <a:gd name="T16" fmla="*/ 47 w 125"/>
                <a:gd name="T17" fmla="*/ 122 h 222"/>
                <a:gd name="T18" fmla="*/ 47 w 125"/>
                <a:gd name="T19" fmla="*/ 190 h 222"/>
                <a:gd name="T20" fmla="*/ 125 w 125"/>
                <a:gd name="T21" fmla="*/ 190 h 222"/>
                <a:gd name="T22" fmla="*/ 125 w 125"/>
                <a:gd name="T23" fmla="*/ 222 h 222"/>
                <a:gd name="T24" fmla="*/ 0 w 125"/>
                <a:gd name="T2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222">
                  <a:moveTo>
                    <a:pt x="0" y="222"/>
                  </a:moveTo>
                  <a:lnTo>
                    <a:pt x="0" y="0"/>
                  </a:lnTo>
                  <a:lnTo>
                    <a:pt x="125" y="0"/>
                  </a:lnTo>
                  <a:lnTo>
                    <a:pt x="125" y="32"/>
                  </a:lnTo>
                  <a:lnTo>
                    <a:pt x="47" y="32"/>
                  </a:lnTo>
                  <a:lnTo>
                    <a:pt x="47" y="90"/>
                  </a:lnTo>
                  <a:lnTo>
                    <a:pt x="114" y="90"/>
                  </a:lnTo>
                  <a:lnTo>
                    <a:pt x="114" y="122"/>
                  </a:lnTo>
                  <a:lnTo>
                    <a:pt x="47" y="122"/>
                  </a:lnTo>
                  <a:lnTo>
                    <a:pt x="47" y="190"/>
                  </a:lnTo>
                  <a:lnTo>
                    <a:pt x="125" y="190"/>
                  </a:lnTo>
                  <a:lnTo>
                    <a:pt x="125"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1" name="Freeform 28"/>
            <p:cNvSpPr>
              <a:spLocks/>
            </p:cNvSpPr>
            <p:nvPr/>
          </p:nvSpPr>
          <p:spPr bwMode="gray">
            <a:xfrm>
              <a:off x="3503613" y="1957388"/>
              <a:ext cx="188913"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10" y="2"/>
                    <a:pt x="11"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5"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2" name="Freeform 29"/>
            <p:cNvSpPr>
              <a:spLocks noEditPoints="1"/>
            </p:cNvSpPr>
            <p:nvPr/>
          </p:nvSpPr>
          <p:spPr bwMode="gray">
            <a:xfrm>
              <a:off x="3741738" y="1957388"/>
              <a:ext cx="196850"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2 w 24"/>
                <a:gd name="T13" fmla="*/ 37 h 42"/>
                <a:gd name="T14" fmla="*/ 16 w 24"/>
                <a:gd name="T15" fmla="*/ 32 h 42"/>
                <a:gd name="T16" fmla="*/ 16 w 24"/>
                <a:gd name="T17" fmla="*/ 27 h 42"/>
                <a:gd name="T18" fmla="*/ 15 w 24"/>
                <a:gd name="T19" fmla="*/ 27 h 42"/>
                <a:gd name="T20" fmla="*/ 9 w 24"/>
                <a:gd name="T21" fmla="*/ 30 h 42"/>
                <a:gd name="T22" fmla="*/ 0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6" y="42"/>
                    <a:pt x="1" y="40"/>
                    <a:pt x="1" y="33"/>
                  </a:cubicBezTo>
                  <a:cubicBezTo>
                    <a:pt x="9" y="33"/>
                    <a:pt x="9" y="33"/>
                    <a:pt x="9" y="33"/>
                  </a:cubicBezTo>
                  <a:cubicBezTo>
                    <a:pt x="9" y="34"/>
                    <a:pt x="9" y="35"/>
                    <a:pt x="10" y="36"/>
                  </a:cubicBezTo>
                  <a:cubicBezTo>
                    <a:pt x="10" y="37"/>
                    <a:pt x="11" y="37"/>
                    <a:pt x="12" y="37"/>
                  </a:cubicBezTo>
                  <a:cubicBezTo>
                    <a:pt x="15" y="37"/>
                    <a:pt x="16" y="35"/>
                    <a:pt x="16" y="32"/>
                  </a:cubicBezTo>
                  <a:cubicBezTo>
                    <a:pt x="16" y="27"/>
                    <a:pt x="16" y="27"/>
                    <a:pt x="16" y="27"/>
                  </a:cubicBezTo>
                  <a:cubicBezTo>
                    <a:pt x="15" y="27"/>
                    <a:pt x="15" y="27"/>
                    <a:pt x="15" y="27"/>
                  </a:cubicBezTo>
                  <a:cubicBezTo>
                    <a:pt x="14" y="29"/>
                    <a:pt x="12" y="30"/>
                    <a:pt x="9" y="30"/>
                  </a:cubicBezTo>
                  <a:cubicBezTo>
                    <a:pt x="0" y="30"/>
                    <a:pt x="0" y="22"/>
                    <a:pt x="0" y="15"/>
                  </a:cubicBezTo>
                  <a:cubicBezTo>
                    <a:pt x="0" y="8"/>
                    <a:pt x="0"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3" name="Rectangle 30"/>
            <p:cNvSpPr>
              <a:spLocks noChangeArrowheads="1"/>
            </p:cNvSpPr>
            <p:nvPr/>
          </p:nvSpPr>
          <p:spPr bwMode="gray">
            <a:xfrm>
              <a:off x="3997326" y="1965325"/>
              <a:ext cx="73025" cy="2428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dirty="0"/>
            </a:p>
          </p:txBody>
        </p:sp>
        <p:sp>
          <p:nvSpPr>
            <p:cNvPr id="3074" name="Freeform 31"/>
            <p:cNvSpPr>
              <a:spLocks/>
            </p:cNvSpPr>
            <p:nvPr/>
          </p:nvSpPr>
          <p:spPr bwMode="gray">
            <a:xfrm>
              <a:off x="4127501" y="1957388"/>
              <a:ext cx="190500"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9" y="2"/>
                    <a:pt x="10"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4"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5" name="Freeform 32"/>
            <p:cNvSpPr>
              <a:spLocks noEditPoints="1"/>
            </p:cNvSpPr>
            <p:nvPr/>
          </p:nvSpPr>
          <p:spPr bwMode="gray">
            <a:xfrm>
              <a:off x="4359276"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3" y="26"/>
                    <a:pt x="21" y="28"/>
                  </a:cubicBezTo>
                  <a:cubicBezTo>
                    <a:pt x="19" y="30"/>
                    <a:pt x="17"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6" name="Freeform 33"/>
            <p:cNvSpPr>
              <a:spLocks noEditPoints="1"/>
            </p:cNvSpPr>
            <p:nvPr/>
          </p:nvSpPr>
          <p:spPr bwMode="gray">
            <a:xfrm>
              <a:off x="4597401"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8" name="Freeform 34"/>
            <p:cNvSpPr>
              <a:spLocks/>
            </p:cNvSpPr>
            <p:nvPr/>
          </p:nvSpPr>
          <p:spPr bwMode="gray">
            <a:xfrm>
              <a:off x="48434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79" name="Freeform 35"/>
            <p:cNvSpPr>
              <a:spLocks noEditPoints="1"/>
            </p:cNvSpPr>
            <p:nvPr/>
          </p:nvSpPr>
          <p:spPr bwMode="gray">
            <a:xfrm>
              <a:off x="4992688"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1" y="0"/>
                    <a:pt x="13" y="0"/>
                  </a:cubicBezTo>
                  <a:cubicBezTo>
                    <a:pt x="24" y="0"/>
                    <a:pt x="25" y="7"/>
                    <a:pt x="25" y="17"/>
                  </a:cubicBezTo>
                  <a:lnTo>
                    <a:pt x="9" y="17"/>
                  </a:lnTo>
                  <a:close/>
                  <a:moveTo>
                    <a:pt x="16" y="12"/>
                  </a:moveTo>
                  <a:cubicBezTo>
                    <a:pt x="16" y="9"/>
                    <a:pt x="16"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0" name="Freeform 36"/>
            <p:cNvSpPr>
              <a:spLocks noEditPoints="1"/>
            </p:cNvSpPr>
            <p:nvPr/>
          </p:nvSpPr>
          <p:spPr bwMode="gray">
            <a:xfrm>
              <a:off x="5230813" y="1855788"/>
              <a:ext cx="196850" cy="360363"/>
            </a:xfrm>
            <a:custGeom>
              <a:avLst/>
              <a:gdLst>
                <a:gd name="T0" fmla="*/ 16 w 24"/>
                <a:gd name="T1" fmla="*/ 42 h 43"/>
                <a:gd name="T2" fmla="*/ 16 w 24"/>
                <a:gd name="T3" fmla="*/ 39 h 43"/>
                <a:gd name="T4" fmla="*/ 16 w 24"/>
                <a:gd name="T5" fmla="*/ 39 h 43"/>
                <a:gd name="T6" fmla="*/ 9 w 24"/>
                <a:gd name="T7" fmla="*/ 43 h 43"/>
                <a:gd name="T8" fmla="*/ 0 w 24"/>
                <a:gd name="T9" fmla="*/ 27 h 43"/>
                <a:gd name="T10" fmla="*/ 9 w 24"/>
                <a:gd name="T11" fmla="*/ 12 h 43"/>
                <a:gd name="T12" fmla="*/ 15 w 24"/>
                <a:gd name="T13" fmla="*/ 15 h 43"/>
                <a:gd name="T14" fmla="*/ 15 w 24"/>
                <a:gd name="T15" fmla="*/ 15 h 43"/>
                <a:gd name="T16" fmla="*/ 15 w 24"/>
                <a:gd name="T17" fmla="*/ 0 h 43"/>
                <a:gd name="T18" fmla="*/ 24 w 24"/>
                <a:gd name="T19" fmla="*/ 0 h 43"/>
                <a:gd name="T20" fmla="*/ 24 w 24"/>
                <a:gd name="T21" fmla="*/ 42 h 43"/>
                <a:gd name="T22" fmla="*/ 16 w 24"/>
                <a:gd name="T23" fmla="*/ 42 h 43"/>
                <a:gd name="T24" fmla="*/ 15 w 24"/>
                <a:gd name="T25" fmla="*/ 27 h 43"/>
                <a:gd name="T26" fmla="*/ 12 w 24"/>
                <a:gd name="T27" fmla="*/ 17 h 43"/>
                <a:gd name="T28" fmla="*/ 9 w 24"/>
                <a:gd name="T29" fmla="*/ 27 h 43"/>
                <a:gd name="T30" fmla="*/ 12 w 24"/>
                <a:gd name="T31" fmla="*/ 38 h 43"/>
                <a:gd name="T32" fmla="*/ 15 w 24"/>
                <a:gd name="T3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3">
                  <a:moveTo>
                    <a:pt x="16" y="42"/>
                  </a:moveTo>
                  <a:cubicBezTo>
                    <a:pt x="16" y="39"/>
                    <a:pt x="16" y="39"/>
                    <a:pt x="16" y="39"/>
                  </a:cubicBezTo>
                  <a:cubicBezTo>
                    <a:pt x="16" y="39"/>
                    <a:pt x="16" y="39"/>
                    <a:pt x="16" y="39"/>
                  </a:cubicBezTo>
                  <a:cubicBezTo>
                    <a:pt x="14" y="42"/>
                    <a:pt x="12" y="43"/>
                    <a:pt x="9" y="43"/>
                  </a:cubicBezTo>
                  <a:cubicBezTo>
                    <a:pt x="0" y="43"/>
                    <a:pt x="0" y="33"/>
                    <a:pt x="0" y="27"/>
                  </a:cubicBezTo>
                  <a:cubicBezTo>
                    <a:pt x="0" y="21"/>
                    <a:pt x="0" y="12"/>
                    <a:pt x="9" y="12"/>
                  </a:cubicBezTo>
                  <a:cubicBezTo>
                    <a:pt x="12" y="12"/>
                    <a:pt x="14" y="13"/>
                    <a:pt x="15" y="15"/>
                  </a:cubicBezTo>
                  <a:cubicBezTo>
                    <a:pt x="15" y="15"/>
                    <a:pt x="15" y="15"/>
                    <a:pt x="15" y="15"/>
                  </a:cubicBezTo>
                  <a:cubicBezTo>
                    <a:pt x="15" y="0"/>
                    <a:pt x="15" y="0"/>
                    <a:pt x="15" y="0"/>
                  </a:cubicBezTo>
                  <a:cubicBezTo>
                    <a:pt x="24" y="0"/>
                    <a:pt x="24" y="0"/>
                    <a:pt x="24" y="0"/>
                  </a:cubicBezTo>
                  <a:cubicBezTo>
                    <a:pt x="24" y="42"/>
                    <a:pt x="24" y="42"/>
                    <a:pt x="24" y="42"/>
                  </a:cubicBezTo>
                  <a:lnTo>
                    <a:pt x="16" y="42"/>
                  </a:lnTo>
                  <a:close/>
                  <a:moveTo>
                    <a:pt x="15" y="27"/>
                  </a:moveTo>
                  <a:cubicBezTo>
                    <a:pt x="15" y="21"/>
                    <a:pt x="16" y="17"/>
                    <a:pt x="12" y="17"/>
                  </a:cubicBezTo>
                  <a:cubicBezTo>
                    <a:pt x="8" y="17"/>
                    <a:pt x="9" y="21"/>
                    <a:pt x="9" y="27"/>
                  </a:cubicBezTo>
                  <a:cubicBezTo>
                    <a:pt x="9" y="35"/>
                    <a:pt x="9" y="38"/>
                    <a:pt x="12" y="38"/>
                  </a:cubicBezTo>
                  <a:cubicBezTo>
                    <a:pt x="15" y="38"/>
                    <a:pt x="15" y="35"/>
                    <a:pt x="15" y="27"/>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1" name="Freeform 37"/>
            <p:cNvSpPr>
              <a:spLocks/>
            </p:cNvSpPr>
            <p:nvPr/>
          </p:nvSpPr>
          <p:spPr bwMode="gray">
            <a:xfrm>
              <a:off x="5584826" y="1889125"/>
              <a:ext cx="131763" cy="327025"/>
            </a:xfrm>
            <a:custGeom>
              <a:avLst/>
              <a:gdLst>
                <a:gd name="T0" fmla="*/ 0 w 16"/>
                <a:gd name="T1" fmla="*/ 9 h 39"/>
                <a:gd name="T2" fmla="*/ 4 w 16"/>
                <a:gd name="T3" fmla="*/ 9 h 39"/>
                <a:gd name="T4" fmla="*/ 4 w 16"/>
                <a:gd name="T5" fmla="*/ 4 h 39"/>
                <a:gd name="T6" fmla="*/ 12 w 16"/>
                <a:gd name="T7" fmla="*/ 0 h 39"/>
                <a:gd name="T8" fmla="*/ 12 w 16"/>
                <a:gd name="T9" fmla="*/ 9 h 39"/>
                <a:gd name="T10" fmla="*/ 16 w 16"/>
                <a:gd name="T11" fmla="*/ 9 h 39"/>
                <a:gd name="T12" fmla="*/ 16 w 16"/>
                <a:gd name="T13" fmla="*/ 14 h 39"/>
                <a:gd name="T14" fmla="*/ 12 w 16"/>
                <a:gd name="T15" fmla="*/ 14 h 39"/>
                <a:gd name="T16" fmla="*/ 12 w 16"/>
                <a:gd name="T17" fmla="*/ 30 h 39"/>
                <a:gd name="T18" fmla="*/ 15 w 16"/>
                <a:gd name="T19" fmla="*/ 33 h 39"/>
                <a:gd name="T20" fmla="*/ 16 w 16"/>
                <a:gd name="T21" fmla="*/ 33 h 39"/>
                <a:gd name="T22" fmla="*/ 16 w 16"/>
                <a:gd name="T23" fmla="*/ 38 h 39"/>
                <a:gd name="T24" fmla="*/ 12 w 16"/>
                <a:gd name="T25" fmla="*/ 39 h 39"/>
                <a:gd name="T26" fmla="*/ 4 w 16"/>
                <a:gd name="T27" fmla="*/ 32 h 39"/>
                <a:gd name="T28" fmla="*/ 4 w 16"/>
                <a:gd name="T29" fmla="*/ 14 h 39"/>
                <a:gd name="T30" fmla="*/ 0 w 16"/>
                <a:gd name="T31" fmla="*/ 14 h 39"/>
                <a:gd name="T32" fmla="*/ 0 w 16"/>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9">
                  <a:moveTo>
                    <a:pt x="0" y="9"/>
                  </a:moveTo>
                  <a:cubicBezTo>
                    <a:pt x="4" y="9"/>
                    <a:pt x="4" y="9"/>
                    <a:pt x="4" y="9"/>
                  </a:cubicBezTo>
                  <a:cubicBezTo>
                    <a:pt x="4" y="4"/>
                    <a:pt x="4" y="4"/>
                    <a:pt x="4" y="4"/>
                  </a:cubicBezTo>
                  <a:cubicBezTo>
                    <a:pt x="12" y="0"/>
                    <a:pt x="12" y="0"/>
                    <a:pt x="12" y="0"/>
                  </a:cubicBezTo>
                  <a:cubicBezTo>
                    <a:pt x="12" y="9"/>
                    <a:pt x="12" y="9"/>
                    <a:pt x="12" y="9"/>
                  </a:cubicBezTo>
                  <a:cubicBezTo>
                    <a:pt x="16" y="9"/>
                    <a:pt x="16" y="9"/>
                    <a:pt x="16" y="9"/>
                  </a:cubicBezTo>
                  <a:cubicBezTo>
                    <a:pt x="16" y="14"/>
                    <a:pt x="16" y="14"/>
                    <a:pt x="16"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4"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2" name="Freeform 38"/>
            <p:cNvSpPr>
              <a:spLocks noEditPoints="1"/>
            </p:cNvSpPr>
            <p:nvPr/>
          </p:nvSpPr>
          <p:spPr bwMode="gray">
            <a:xfrm>
              <a:off x="5740401" y="1957388"/>
              <a:ext cx="206375" cy="258763"/>
            </a:xfrm>
            <a:custGeom>
              <a:avLst/>
              <a:gdLst>
                <a:gd name="T0" fmla="*/ 0 w 25"/>
                <a:gd name="T1" fmla="*/ 15 h 31"/>
                <a:gd name="T2" fmla="*/ 13 w 25"/>
                <a:gd name="T3" fmla="*/ 0 h 31"/>
                <a:gd name="T4" fmla="*/ 25 w 25"/>
                <a:gd name="T5" fmla="*/ 15 h 31"/>
                <a:gd name="T6" fmla="*/ 13 w 25"/>
                <a:gd name="T7" fmla="*/ 31 h 31"/>
                <a:gd name="T8" fmla="*/ 0 w 25"/>
                <a:gd name="T9" fmla="*/ 15 h 31"/>
                <a:gd name="T10" fmla="*/ 16 w 25"/>
                <a:gd name="T11" fmla="*/ 15 h 31"/>
                <a:gd name="T12" fmla="*/ 13 w 25"/>
                <a:gd name="T13" fmla="*/ 5 h 31"/>
                <a:gd name="T14" fmla="*/ 9 w 25"/>
                <a:gd name="T15" fmla="*/ 15 h 31"/>
                <a:gd name="T16" fmla="*/ 13 w 25"/>
                <a:gd name="T17" fmla="*/ 26 h 31"/>
                <a:gd name="T18" fmla="*/ 16 w 25"/>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0" y="15"/>
                  </a:moveTo>
                  <a:cubicBezTo>
                    <a:pt x="0" y="7"/>
                    <a:pt x="1" y="0"/>
                    <a:pt x="13" y="0"/>
                  </a:cubicBezTo>
                  <a:cubicBezTo>
                    <a:pt x="24" y="0"/>
                    <a:pt x="25" y="7"/>
                    <a:pt x="25" y="15"/>
                  </a:cubicBezTo>
                  <a:cubicBezTo>
                    <a:pt x="25" y="24"/>
                    <a:pt x="23" y="31"/>
                    <a:pt x="13" y="31"/>
                  </a:cubicBezTo>
                  <a:cubicBezTo>
                    <a:pt x="2" y="31"/>
                    <a:pt x="0" y="24"/>
                    <a:pt x="0" y="15"/>
                  </a:cubicBezTo>
                  <a:close/>
                  <a:moveTo>
                    <a:pt x="16" y="15"/>
                  </a:moveTo>
                  <a:cubicBezTo>
                    <a:pt x="16" y="8"/>
                    <a:pt x="16" y="5"/>
                    <a:pt x="13" y="5"/>
                  </a:cubicBezTo>
                  <a:cubicBezTo>
                    <a:pt x="9" y="5"/>
                    <a:pt x="9" y="8"/>
                    <a:pt x="9" y="15"/>
                  </a:cubicBezTo>
                  <a:cubicBezTo>
                    <a:pt x="9" y="24"/>
                    <a:pt x="9" y="26"/>
                    <a:pt x="13" y="26"/>
                  </a:cubicBezTo>
                  <a:cubicBezTo>
                    <a:pt x="16"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3" name="Freeform 39"/>
            <p:cNvSpPr>
              <a:spLocks/>
            </p:cNvSpPr>
            <p:nvPr/>
          </p:nvSpPr>
          <p:spPr bwMode="gray">
            <a:xfrm>
              <a:off x="6069013" y="1855788"/>
              <a:ext cx="436563" cy="352425"/>
            </a:xfrm>
            <a:custGeom>
              <a:avLst/>
              <a:gdLst>
                <a:gd name="T0" fmla="*/ 0 w 275"/>
                <a:gd name="T1" fmla="*/ 0 h 222"/>
                <a:gd name="T2" fmla="*/ 52 w 275"/>
                <a:gd name="T3" fmla="*/ 0 h 222"/>
                <a:gd name="T4" fmla="*/ 78 w 275"/>
                <a:gd name="T5" fmla="*/ 159 h 222"/>
                <a:gd name="T6" fmla="*/ 78 w 275"/>
                <a:gd name="T7" fmla="*/ 159 h 222"/>
                <a:gd name="T8" fmla="*/ 114 w 275"/>
                <a:gd name="T9" fmla="*/ 0 h 222"/>
                <a:gd name="T10" fmla="*/ 171 w 275"/>
                <a:gd name="T11" fmla="*/ 0 h 222"/>
                <a:gd name="T12" fmla="*/ 203 w 275"/>
                <a:gd name="T13" fmla="*/ 159 h 222"/>
                <a:gd name="T14" fmla="*/ 203 w 275"/>
                <a:gd name="T15" fmla="*/ 159 h 222"/>
                <a:gd name="T16" fmla="*/ 234 w 275"/>
                <a:gd name="T17" fmla="*/ 0 h 222"/>
                <a:gd name="T18" fmla="*/ 275 w 275"/>
                <a:gd name="T19" fmla="*/ 0 h 222"/>
                <a:gd name="T20" fmla="*/ 228 w 275"/>
                <a:gd name="T21" fmla="*/ 222 h 222"/>
                <a:gd name="T22" fmla="*/ 177 w 275"/>
                <a:gd name="T23" fmla="*/ 222 h 222"/>
                <a:gd name="T24" fmla="*/ 140 w 275"/>
                <a:gd name="T25" fmla="*/ 58 h 222"/>
                <a:gd name="T26" fmla="*/ 140 w 275"/>
                <a:gd name="T27" fmla="*/ 58 h 222"/>
                <a:gd name="T28" fmla="*/ 104 w 275"/>
                <a:gd name="T29" fmla="*/ 222 h 222"/>
                <a:gd name="T30" fmla="*/ 52 w 275"/>
                <a:gd name="T31" fmla="*/ 222 h 222"/>
                <a:gd name="T32" fmla="*/ 0 w 275"/>
                <a:gd name="T3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222">
                  <a:moveTo>
                    <a:pt x="0" y="0"/>
                  </a:moveTo>
                  <a:lnTo>
                    <a:pt x="52" y="0"/>
                  </a:lnTo>
                  <a:lnTo>
                    <a:pt x="78" y="159"/>
                  </a:lnTo>
                  <a:lnTo>
                    <a:pt x="78" y="159"/>
                  </a:lnTo>
                  <a:lnTo>
                    <a:pt x="114" y="0"/>
                  </a:lnTo>
                  <a:lnTo>
                    <a:pt x="171" y="0"/>
                  </a:lnTo>
                  <a:lnTo>
                    <a:pt x="203" y="159"/>
                  </a:lnTo>
                  <a:lnTo>
                    <a:pt x="203" y="159"/>
                  </a:lnTo>
                  <a:lnTo>
                    <a:pt x="234" y="0"/>
                  </a:lnTo>
                  <a:lnTo>
                    <a:pt x="275" y="0"/>
                  </a:lnTo>
                  <a:lnTo>
                    <a:pt x="228" y="222"/>
                  </a:lnTo>
                  <a:lnTo>
                    <a:pt x="177" y="222"/>
                  </a:lnTo>
                  <a:lnTo>
                    <a:pt x="140" y="58"/>
                  </a:lnTo>
                  <a:lnTo>
                    <a:pt x="140" y="58"/>
                  </a:lnTo>
                  <a:lnTo>
                    <a:pt x="104" y="222"/>
                  </a:lnTo>
                  <a:lnTo>
                    <a:pt x="52" y="22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4" name="Freeform 40"/>
            <p:cNvSpPr>
              <a:spLocks noEditPoints="1"/>
            </p:cNvSpPr>
            <p:nvPr/>
          </p:nvSpPr>
          <p:spPr bwMode="gray">
            <a:xfrm>
              <a:off x="6513513" y="1957388"/>
              <a:ext cx="198438"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5" y="5"/>
                    <a:pt x="12" y="5"/>
                  </a:cubicBezTo>
                  <a:cubicBezTo>
                    <a:pt x="8"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5" name="Freeform 41"/>
            <p:cNvSpPr>
              <a:spLocks/>
            </p:cNvSpPr>
            <p:nvPr/>
          </p:nvSpPr>
          <p:spPr bwMode="gray">
            <a:xfrm>
              <a:off x="67611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6" name="Freeform 42"/>
            <p:cNvSpPr>
              <a:spLocks/>
            </p:cNvSpPr>
            <p:nvPr/>
          </p:nvSpPr>
          <p:spPr bwMode="gray">
            <a:xfrm>
              <a:off x="6924676" y="1855788"/>
              <a:ext cx="206375" cy="352425"/>
            </a:xfrm>
            <a:custGeom>
              <a:avLst/>
              <a:gdLst>
                <a:gd name="T0" fmla="*/ 0 w 130"/>
                <a:gd name="T1" fmla="*/ 222 h 222"/>
                <a:gd name="T2" fmla="*/ 0 w 130"/>
                <a:gd name="T3" fmla="*/ 0 h 222"/>
                <a:gd name="T4" fmla="*/ 42 w 130"/>
                <a:gd name="T5" fmla="*/ 0 h 222"/>
                <a:gd name="T6" fmla="*/ 42 w 130"/>
                <a:gd name="T7" fmla="*/ 132 h 222"/>
                <a:gd name="T8" fmla="*/ 42 w 130"/>
                <a:gd name="T9" fmla="*/ 132 h 222"/>
                <a:gd name="T10" fmla="*/ 83 w 130"/>
                <a:gd name="T11" fmla="*/ 69 h 222"/>
                <a:gd name="T12" fmla="*/ 125 w 130"/>
                <a:gd name="T13" fmla="*/ 69 h 222"/>
                <a:gd name="T14" fmla="*/ 83 w 130"/>
                <a:gd name="T15" fmla="*/ 137 h 222"/>
                <a:gd name="T16" fmla="*/ 130 w 130"/>
                <a:gd name="T17" fmla="*/ 222 h 222"/>
                <a:gd name="T18" fmla="*/ 83 w 130"/>
                <a:gd name="T19" fmla="*/ 222 h 222"/>
                <a:gd name="T20" fmla="*/ 42 w 130"/>
                <a:gd name="T21" fmla="*/ 137 h 222"/>
                <a:gd name="T22" fmla="*/ 42 w 130"/>
                <a:gd name="T23" fmla="*/ 137 h 222"/>
                <a:gd name="T24" fmla="*/ 42 w 130"/>
                <a:gd name="T25" fmla="*/ 222 h 222"/>
                <a:gd name="T26" fmla="*/ 0 w 130"/>
                <a:gd name="T2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222">
                  <a:moveTo>
                    <a:pt x="0" y="222"/>
                  </a:moveTo>
                  <a:lnTo>
                    <a:pt x="0" y="0"/>
                  </a:lnTo>
                  <a:lnTo>
                    <a:pt x="42" y="0"/>
                  </a:lnTo>
                  <a:lnTo>
                    <a:pt x="42" y="132"/>
                  </a:lnTo>
                  <a:lnTo>
                    <a:pt x="42" y="132"/>
                  </a:lnTo>
                  <a:lnTo>
                    <a:pt x="83" y="69"/>
                  </a:lnTo>
                  <a:lnTo>
                    <a:pt x="125" y="69"/>
                  </a:lnTo>
                  <a:lnTo>
                    <a:pt x="83" y="137"/>
                  </a:lnTo>
                  <a:lnTo>
                    <a:pt x="130" y="222"/>
                  </a:lnTo>
                  <a:lnTo>
                    <a:pt x="83" y="222"/>
                  </a:lnTo>
                  <a:lnTo>
                    <a:pt x="42" y="137"/>
                  </a:lnTo>
                  <a:lnTo>
                    <a:pt x="42" y="137"/>
                  </a:lnTo>
                  <a:lnTo>
                    <a:pt x="42"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7" name="Freeform 43"/>
            <p:cNvSpPr>
              <a:spLocks/>
            </p:cNvSpPr>
            <p:nvPr/>
          </p:nvSpPr>
          <p:spPr bwMode="gray">
            <a:xfrm>
              <a:off x="7229476" y="1855788"/>
              <a:ext cx="238125" cy="352425"/>
            </a:xfrm>
            <a:custGeom>
              <a:avLst/>
              <a:gdLst>
                <a:gd name="T0" fmla="*/ 150 w 150"/>
                <a:gd name="T1" fmla="*/ 0 h 222"/>
                <a:gd name="T2" fmla="*/ 150 w 150"/>
                <a:gd name="T3" fmla="*/ 37 h 222"/>
                <a:gd name="T4" fmla="*/ 99 w 150"/>
                <a:gd name="T5" fmla="*/ 37 h 222"/>
                <a:gd name="T6" fmla="*/ 99 w 150"/>
                <a:gd name="T7" fmla="*/ 222 h 222"/>
                <a:gd name="T8" fmla="*/ 52 w 150"/>
                <a:gd name="T9" fmla="*/ 222 h 222"/>
                <a:gd name="T10" fmla="*/ 52 w 150"/>
                <a:gd name="T11" fmla="*/ 37 h 222"/>
                <a:gd name="T12" fmla="*/ 0 w 150"/>
                <a:gd name="T13" fmla="*/ 37 h 222"/>
                <a:gd name="T14" fmla="*/ 0 w 150"/>
                <a:gd name="T15" fmla="*/ 0 h 222"/>
                <a:gd name="T16" fmla="*/ 150 w 150"/>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22">
                  <a:moveTo>
                    <a:pt x="150" y="0"/>
                  </a:moveTo>
                  <a:lnTo>
                    <a:pt x="150" y="37"/>
                  </a:lnTo>
                  <a:lnTo>
                    <a:pt x="99" y="37"/>
                  </a:lnTo>
                  <a:lnTo>
                    <a:pt x="99" y="222"/>
                  </a:lnTo>
                  <a:lnTo>
                    <a:pt x="52" y="222"/>
                  </a:lnTo>
                  <a:lnTo>
                    <a:pt x="52" y="37"/>
                  </a:lnTo>
                  <a:lnTo>
                    <a:pt x="0" y="37"/>
                  </a:lnTo>
                  <a:lnTo>
                    <a:pt x="0" y="0"/>
                  </a:lnTo>
                  <a:lnTo>
                    <a:pt x="1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8" name="Freeform 44"/>
            <p:cNvSpPr>
              <a:spLocks noEditPoints="1"/>
            </p:cNvSpPr>
            <p:nvPr/>
          </p:nvSpPr>
          <p:spPr bwMode="gray">
            <a:xfrm>
              <a:off x="7443788" y="1957388"/>
              <a:ext cx="196850"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6" y="5"/>
                    <a:pt x="12" y="5"/>
                  </a:cubicBezTo>
                  <a:cubicBezTo>
                    <a:pt x="9"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89" name="Freeform 45"/>
            <p:cNvSpPr>
              <a:spLocks noEditPoints="1"/>
            </p:cNvSpPr>
            <p:nvPr/>
          </p:nvSpPr>
          <p:spPr bwMode="gray">
            <a:xfrm>
              <a:off x="7681913" y="1957388"/>
              <a:ext cx="198438"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3 w 24"/>
                <a:gd name="T13" fmla="*/ 37 h 42"/>
                <a:gd name="T14" fmla="*/ 16 w 24"/>
                <a:gd name="T15" fmla="*/ 32 h 42"/>
                <a:gd name="T16" fmla="*/ 16 w 24"/>
                <a:gd name="T17" fmla="*/ 27 h 42"/>
                <a:gd name="T18" fmla="*/ 16 w 24"/>
                <a:gd name="T19" fmla="*/ 27 h 42"/>
                <a:gd name="T20" fmla="*/ 9 w 24"/>
                <a:gd name="T21" fmla="*/ 30 h 42"/>
                <a:gd name="T22" fmla="*/ 1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7" y="42"/>
                    <a:pt x="1" y="40"/>
                    <a:pt x="1" y="33"/>
                  </a:cubicBezTo>
                  <a:cubicBezTo>
                    <a:pt x="9" y="33"/>
                    <a:pt x="9" y="33"/>
                    <a:pt x="9" y="33"/>
                  </a:cubicBezTo>
                  <a:cubicBezTo>
                    <a:pt x="9" y="34"/>
                    <a:pt x="9" y="35"/>
                    <a:pt x="10" y="36"/>
                  </a:cubicBezTo>
                  <a:cubicBezTo>
                    <a:pt x="10" y="37"/>
                    <a:pt x="11" y="37"/>
                    <a:pt x="13" y="37"/>
                  </a:cubicBezTo>
                  <a:cubicBezTo>
                    <a:pt x="15" y="37"/>
                    <a:pt x="16" y="35"/>
                    <a:pt x="16" y="32"/>
                  </a:cubicBezTo>
                  <a:cubicBezTo>
                    <a:pt x="16" y="27"/>
                    <a:pt x="16" y="27"/>
                    <a:pt x="16" y="27"/>
                  </a:cubicBezTo>
                  <a:cubicBezTo>
                    <a:pt x="16" y="27"/>
                    <a:pt x="16" y="27"/>
                    <a:pt x="16" y="27"/>
                  </a:cubicBezTo>
                  <a:cubicBezTo>
                    <a:pt x="14" y="29"/>
                    <a:pt x="12" y="30"/>
                    <a:pt x="9" y="30"/>
                  </a:cubicBezTo>
                  <a:cubicBezTo>
                    <a:pt x="0" y="30"/>
                    <a:pt x="1" y="22"/>
                    <a:pt x="1" y="15"/>
                  </a:cubicBezTo>
                  <a:cubicBezTo>
                    <a:pt x="1" y="8"/>
                    <a:pt x="1"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90" name="Freeform 46"/>
            <p:cNvSpPr>
              <a:spLocks/>
            </p:cNvSpPr>
            <p:nvPr/>
          </p:nvSpPr>
          <p:spPr bwMode="gray">
            <a:xfrm>
              <a:off x="8142288" y="1889125"/>
              <a:ext cx="139700" cy="327025"/>
            </a:xfrm>
            <a:custGeom>
              <a:avLst/>
              <a:gdLst>
                <a:gd name="T0" fmla="*/ 0 w 17"/>
                <a:gd name="T1" fmla="*/ 9 h 39"/>
                <a:gd name="T2" fmla="*/ 4 w 17"/>
                <a:gd name="T3" fmla="*/ 9 h 39"/>
                <a:gd name="T4" fmla="*/ 4 w 17"/>
                <a:gd name="T5" fmla="*/ 4 h 39"/>
                <a:gd name="T6" fmla="*/ 12 w 17"/>
                <a:gd name="T7" fmla="*/ 0 h 39"/>
                <a:gd name="T8" fmla="*/ 12 w 17"/>
                <a:gd name="T9" fmla="*/ 9 h 39"/>
                <a:gd name="T10" fmla="*/ 17 w 17"/>
                <a:gd name="T11" fmla="*/ 9 h 39"/>
                <a:gd name="T12" fmla="*/ 17 w 17"/>
                <a:gd name="T13" fmla="*/ 14 h 39"/>
                <a:gd name="T14" fmla="*/ 12 w 17"/>
                <a:gd name="T15" fmla="*/ 14 h 39"/>
                <a:gd name="T16" fmla="*/ 12 w 17"/>
                <a:gd name="T17" fmla="*/ 30 h 39"/>
                <a:gd name="T18" fmla="*/ 15 w 17"/>
                <a:gd name="T19" fmla="*/ 33 h 39"/>
                <a:gd name="T20" fmla="*/ 16 w 17"/>
                <a:gd name="T21" fmla="*/ 33 h 39"/>
                <a:gd name="T22" fmla="*/ 16 w 17"/>
                <a:gd name="T23" fmla="*/ 38 h 39"/>
                <a:gd name="T24" fmla="*/ 12 w 17"/>
                <a:gd name="T25" fmla="*/ 39 h 39"/>
                <a:gd name="T26" fmla="*/ 4 w 17"/>
                <a:gd name="T27" fmla="*/ 32 h 39"/>
                <a:gd name="T28" fmla="*/ 4 w 17"/>
                <a:gd name="T29" fmla="*/ 14 h 39"/>
                <a:gd name="T30" fmla="*/ 0 w 17"/>
                <a:gd name="T31" fmla="*/ 14 h 39"/>
                <a:gd name="T32" fmla="*/ 0 w 17"/>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0" y="9"/>
                  </a:moveTo>
                  <a:cubicBezTo>
                    <a:pt x="4" y="9"/>
                    <a:pt x="4" y="9"/>
                    <a:pt x="4" y="9"/>
                  </a:cubicBezTo>
                  <a:cubicBezTo>
                    <a:pt x="4" y="4"/>
                    <a:pt x="4" y="4"/>
                    <a:pt x="4" y="4"/>
                  </a:cubicBezTo>
                  <a:cubicBezTo>
                    <a:pt x="12" y="0"/>
                    <a:pt x="12" y="0"/>
                    <a:pt x="12" y="0"/>
                  </a:cubicBezTo>
                  <a:cubicBezTo>
                    <a:pt x="12" y="9"/>
                    <a:pt x="12" y="9"/>
                    <a:pt x="12" y="9"/>
                  </a:cubicBezTo>
                  <a:cubicBezTo>
                    <a:pt x="17" y="9"/>
                    <a:pt x="17" y="9"/>
                    <a:pt x="17" y="9"/>
                  </a:cubicBezTo>
                  <a:cubicBezTo>
                    <a:pt x="17" y="14"/>
                    <a:pt x="17" y="14"/>
                    <a:pt x="17"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5"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91" name="Freeform 47"/>
            <p:cNvSpPr>
              <a:spLocks/>
            </p:cNvSpPr>
            <p:nvPr/>
          </p:nvSpPr>
          <p:spPr bwMode="gray">
            <a:xfrm>
              <a:off x="8323263" y="1855788"/>
              <a:ext cx="190500" cy="352425"/>
            </a:xfrm>
            <a:custGeom>
              <a:avLst/>
              <a:gdLst>
                <a:gd name="T0" fmla="*/ 14 w 23"/>
                <a:gd name="T1" fmla="*/ 42 h 42"/>
                <a:gd name="T2" fmla="*/ 14 w 23"/>
                <a:gd name="T3" fmla="*/ 22 h 42"/>
                <a:gd name="T4" fmla="*/ 11 w 23"/>
                <a:gd name="T5" fmla="*/ 17 h 42"/>
                <a:gd name="T6" fmla="*/ 8 w 23"/>
                <a:gd name="T7" fmla="*/ 22 h 42"/>
                <a:gd name="T8" fmla="*/ 8 w 23"/>
                <a:gd name="T9" fmla="*/ 42 h 42"/>
                <a:gd name="T10" fmla="*/ 0 w 23"/>
                <a:gd name="T11" fmla="*/ 42 h 42"/>
                <a:gd name="T12" fmla="*/ 0 w 23"/>
                <a:gd name="T13" fmla="*/ 0 h 42"/>
                <a:gd name="T14" fmla="*/ 8 w 23"/>
                <a:gd name="T15" fmla="*/ 0 h 42"/>
                <a:gd name="T16" fmla="*/ 8 w 23"/>
                <a:gd name="T17" fmla="*/ 16 h 42"/>
                <a:gd name="T18" fmla="*/ 8 w 23"/>
                <a:gd name="T19" fmla="*/ 16 h 42"/>
                <a:gd name="T20" fmla="*/ 11 w 23"/>
                <a:gd name="T21" fmla="*/ 13 h 42"/>
                <a:gd name="T22" fmla="*/ 15 w 23"/>
                <a:gd name="T23" fmla="*/ 12 h 42"/>
                <a:gd name="T24" fmla="*/ 23 w 23"/>
                <a:gd name="T25" fmla="*/ 18 h 42"/>
                <a:gd name="T26" fmla="*/ 23 w 23"/>
                <a:gd name="T27" fmla="*/ 42 h 42"/>
                <a:gd name="T28" fmla="*/ 14 w 23"/>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2">
                  <a:moveTo>
                    <a:pt x="14" y="42"/>
                  </a:moveTo>
                  <a:cubicBezTo>
                    <a:pt x="14" y="22"/>
                    <a:pt x="14" y="22"/>
                    <a:pt x="14" y="22"/>
                  </a:cubicBezTo>
                  <a:cubicBezTo>
                    <a:pt x="14" y="19"/>
                    <a:pt x="14" y="17"/>
                    <a:pt x="11" y="17"/>
                  </a:cubicBezTo>
                  <a:cubicBezTo>
                    <a:pt x="9" y="17"/>
                    <a:pt x="8" y="19"/>
                    <a:pt x="8" y="22"/>
                  </a:cubicBezTo>
                  <a:cubicBezTo>
                    <a:pt x="8" y="42"/>
                    <a:pt x="8" y="42"/>
                    <a:pt x="8" y="42"/>
                  </a:cubicBezTo>
                  <a:cubicBezTo>
                    <a:pt x="0" y="42"/>
                    <a:pt x="0" y="42"/>
                    <a:pt x="0" y="42"/>
                  </a:cubicBezTo>
                  <a:cubicBezTo>
                    <a:pt x="0" y="0"/>
                    <a:pt x="0" y="0"/>
                    <a:pt x="0" y="0"/>
                  </a:cubicBezTo>
                  <a:cubicBezTo>
                    <a:pt x="8" y="0"/>
                    <a:pt x="8" y="0"/>
                    <a:pt x="8" y="0"/>
                  </a:cubicBezTo>
                  <a:cubicBezTo>
                    <a:pt x="8" y="16"/>
                    <a:pt x="8" y="16"/>
                    <a:pt x="8" y="16"/>
                  </a:cubicBezTo>
                  <a:cubicBezTo>
                    <a:pt x="8" y="16"/>
                    <a:pt x="8" y="16"/>
                    <a:pt x="8" y="16"/>
                  </a:cubicBezTo>
                  <a:cubicBezTo>
                    <a:pt x="9" y="14"/>
                    <a:pt x="10" y="13"/>
                    <a:pt x="11" y="13"/>
                  </a:cubicBezTo>
                  <a:cubicBezTo>
                    <a:pt x="12" y="12"/>
                    <a:pt x="14" y="12"/>
                    <a:pt x="15" y="12"/>
                  </a:cubicBezTo>
                  <a:cubicBezTo>
                    <a:pt x="19" y="12"/>
                    <a:pt x="23" y="14"/>
                    <a:pt x="23" y="18"/>
                  </a:cubicBezTo>
                  <a:cubicBezTo>
                    <a:pt x="23" y="42"/>
                    <a:pt x="23" y="42"/>
                    <a:pt x="23" y="42"/>
                  </a:cubicBezTo>
                  <a:lnTo>
                    <a:pt x="14"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sp>
          <p:nvSpPr>
            <p:cNvPr id="3092" name="Freeform 48"/>
            <p:cNvSpPr>
              <a:spLocks/>
            </p:cNvSpPr>
            <p:nvPr/>
          </p:nvSpPr>
          <p:spPr bwMode="gray">
            <a:xfrm>
              <a:off x="8801101" y="1957388"/>
              <a:ext cx="123825" cy="250825"/>
            </a:xfrm>
            <a:custGeom>
              <a:avLst/>
              <a:gdLst>
                <a:gd name="T0" fmla="*/ 8 w 15"/>
                <a:gd name="T1" fmla="*/ 1 h 30"/>
                <a:gd name="T2" fmla="*/ 8 w 15"/>
                <a:gd name="T3" fmla="*/ 4 h 30"/>
                <a:gd name="T4" fmla="*/ 8 w 15"/>
                <a:gd name="T5" fmla="*/ 4 h 30"/>
                <a:gd name="T6" fmla="*/ 15 w 15"/>
                <a:gd name="T7" fmla="*/ 0 h 30"/>
                <a:gd name="T8" fmla="*/ 15 w 15"/>
                <a:gd name="T9" fmla="*/ 7 h 30"/>
                <a:gd name="T10" fmla="*/ 8 w 15"/>
                <a:gd name="T11" fmla="*/ 14 h 30"/>
                <a:gd name="T12" fmla="*/ 8 w 15"/>
                <a:gd name="T13" fmla="*/ 30 h 30"/>
                <a:gd name="T14" fmla="*/ 0 w 15"/>
                <a:gd name="T15" fmla="*/ 30 h 30"/>
                <a:gd name="T16" fmla="*/ 0 w 15"/>
                <a:gd name="T17" fmla="*/ 1 h 30"/>
                <a:gd name="T18" fmla="*/ 8 w 15"/>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0">
                  <a:moveTo>
                    <a:pt x="8" y="1"/>
                  </a:moveTo>
                  <a:cubicBezTo>
                    <a:pt x="8" y="4"/>
                    <a:pt x="8" y="4"/>
                    <a:pt x="8" y="4"/>
                  </a:cubicBezTo>
                  <a:cubicBezTo>
                    <a:pt x="8" y="4"/>
                    <a:pt x="8" y="4"/>
                    <a:pt x="8" y="4"/>
                  </a:cubicBezTo>
                  <a:cubicBezTo>
                    <a:pt x="9" y="1"/>
                    <a:pt x="12" y="0"/>
                    <a:pt x="15" y="0"/>
                  </a:cubicBezTo>
                  <a:cubicBezTo>
                    <a:pt x="15" y="7"/>
                    <a:pt x="15" y="7"/>
                    <a:pt x="15"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3709137495"/>
      </p:ext>
    </p:extLst>
  </p:cSld>
  <p:clrMapOvr>
    <a:masterClrMapping/>
  </p:clrMapOvr>
  <p:transition spd="med">
    <p:fade/>
  </p:transition>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03544" y="97048"/>
            <a:ext cx="8936911" cy="4910588"/>
          </a:xfrm>
          <a:prstGeom prst="rect">
            <a:avLst/>
          </a:prstGeom>
          <a:noFill/>
          <a:ln>
            <a:noFill/>
          </a:ln>
        </p:spPr>
      </p:pic>
      <p:pic>
        <p:nvPicPr>
          <p:cNvPr id="12" name="Picture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black">
          <a:xfrm>
            <a:off x="2867343" y="2132870"/>
            <a:ext cx="3409314" cy="427160"/>
          </a:xfrm>
          <a:prstGeom prst="rect">
            <a:avLst/>
          </a:prstGeom>
        </p:spPr>
      </p:pic>
      <p:sp>
        <p:nvSpPr>
          <p:cNvPr id="6" name="Rectangle 5"/>
          <p:cNvSpPr/>
          <p:nvPr/>
        </p:nvSpPr>
        <p:spPr bwMode="gray">
          <a:xfrm>
            <a:off x="-215" y="0"/>
            <a:ext cx="145509" cy="513911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dirty="0"/>
          </a:p>
        </p:txBody>
      </p:sp>
      <p:sp>
        <p:nvSpPr>
          <p:cNvPr id="7" name="Rectangle 6"/>
          <p:cNvSpPr/>
          <p:nvPr/>
        </p:nvSpPr>
        <p:spPr bwMode="gray">
          <a:xfrm>
            <a:off x="8998707" y="4390"/>
            <a:ext cx="145508" cy="513911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dirty="0"/>
          </a:p>
        </p:txBody>
      </p:sp>
      <p:sp>
        <p:nvSpPr>
          <p:cNvPr id="8" name="Rectangle 7"/>
          <p:cNvSpPr/>
          <p:nvPr/>
        </p:nvSpPr>
        <p:spPr bwMode="gray">
          <a:xfrm>
            <a:off x="-214" y="4800600"/>
            <a:ext cx="9144428" cy="3429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dirty="0"/>
          </a:p>
        </p:txBody>
      </p:sp>
      <p:sp>
        <p:nvSpPr>
          <p:cNvPr id="9" name="Rectangle 8"/>
          <p:cNvSpPr/>
          <p:nvPr/>
        </p:nvSpPr>
        <p:spPr bwMode="gray">
          <a:xfrm>
            <a:off x="-215" y="0"/>
            <a:ext cx="9144430" cy="14401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dirty="0"/>
          </a:p>
        </p:txBody>
      </p:sp>
    </p:spTree>
    <p:extLst>
      <p:ext uri="{BB962C8B-B14F-4D97-AF65-F5344CB8AC3E}">
        <p14:creationId xmlns:p14="http://schemas.microsoft.com/office/powerpoint/2010/main" val="1065755523"/>
      </p:ext>
    </p:extLst>
  </p:cSld>
  <p:clrMapOvr>
    <a:masterClrMapping/>
  </p:clrMapOvr>
  <p:transition spd="med">
    <p:fade/>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98467" y="1143001"/>
            <a:ext cx="8347065" cy="3314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AD8BE6-AA7C-4328-9B9F-94628525022E}" type="datetime1">
              <a:rPr lang="en-US" smtClean="0"/>
              <a:pPr/>
              <a:t>5/20/2019</a:t>
            </a:fld>
            <a:endParaRPr lang="en-US" dirty="0"/>
          </a:p>
        </p:txBody>
      </p:sp>
      <p:sp>
        <p:nvSpPr>
          <p:cNvPr id="5" name="Footer Placeholder 4"/>
          <p:cNvSpPr>
            <a:spLocks noGrp="1"/>
          </p:cNvSpPr>
          <p:nvPr>
            <p:ph type="ftr" sz="quarter" idx="11"/>
          </p:nvPr>
        </p:nvSpPr>
        <p:spPr/>
        <p:txBody>
          <a:bodyPr/>
          <a:lstStyle/>
          <a:p>
            <a:r>
              <a:rPr lang="en-US" dirty="0"/>
              <a:t>Oracle Confidential – Internal/Restricted/Highly Restricted</a:t>
            </a:r>
          </a:p>
        </p:txBody>
      </p:sp>
      <p:sp>
        <p:nvSpPr>
          <p:cNvPr id="6" name="Slide Number Placeholder 5"/>
          <p:cNvSpPr>
            <a:spLocks noGrp="1"/>
          </p:cNvSpPr>
          <p:nvPr>
            <p:ph type="sldNum" sz="quarter" idx="12"/>
          </p:nvPr>
        </p:nvSpPr>
        <p:spPr/>
        <p:txBody>
          <a:bodyPr/>
          <a:lstStyle/>
          <a:p>
            <a:fld id="{D4EAF17A-378C-49D5-A479-C71FF9D7F1E7}" type="slidenum">
              <a:rPr lang="en-US" smtClean="0"/>
              <a:pPr/>
              <a:t>‹#›</a:t>
            </a:fld>
            <a:endParaRPr lang="en-US" dirty="0"/>
          </a:p>
        </p:txBody>
      </p:sp>
    </p:spTree>
    <p:extLst>
      <p:ext uri="{BB962C8B-B14F-4D97-AF65-F5344CB8AC3E}">
        <p14:creationId xmlns:p14="http://schemas.microsoft.com/office/powerpoint/2010/main" val="3862187121"/>
      </p:ext>
    </p:extLst>
  </p:cSld>
  <p:clrMapOvr>
    <a:masterClrMapping/>
  </p:clrMapOvr>
  <p:transition spd="med">
    <p:fade/>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16069" y="400050"/>
            <a:ext cx="1028968" cy="4057650"/>
          </a:xfrm>
        </p:spPr>
        <p:txBody>
          <a:bodyPr vert="eaVert"/>
          <a:lstStyle>
            <a:lvl1pPr>
              <a:defRPr/>
            </a:lvl1pPr>
          </a:lstStyle>
          <a:p>
            <a:r>
              <a:rPr lang="en-US"/>
              <a:t>Click to edit Master title style</a:t>
            </a:r>
            <a:endParaRPr dirty="0"/>
          </a:p>
        </p:txBody>
      </p:sp>
      <p:sp>
        <p:nvSpPr>
          <p:cNvPr id="3" name="Vertical Text Placeholder 2"/>
          <p:cNvSpPr>
            <a:spLocks noGrp="1"/>
          </p:cNvSpPr>
          <p:nvPr>
            <p:ph type="body" orient="vert" idx="1"/>
          </p:nvPr>
        </p:nvSpPr>
        <p:spPr>
          <a:xfrm>
            <a:off x="398964" y="400050"/>
            <a:ext cx="7145610" cy="405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B8E2682-7303-4393-9F25-7F1900A10367}" type="datetime1">
              <a:rPr lang="en-US" smtClean="0"/>
              <a:pPr/>
              <a:t>5/20/2019</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173454577"/>
      </p:ext>
    </p:extLst>
  </p:cSld>
  <p:clrMapOvr>
    <a:masterClrMapping/>
  </p:clrMapOvr>
  <p:transition spd="med">
    <p:fade/>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715000" y="0"/>
            <a:ext cx="3429000"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bwMode="white">
          <a:xfrm>
            <a:off x="451484" y="1583267"/>
            <a:ext cx="5026449" cy="1230657"/>
          </a:xfrm>
        </p:spPr>
        <p:txBody>
          <a:bodyPr anchor="b" anchorCtr="0"/>
          <a:lstStyle>
            <a:lvl1pPr>
              <a:defRPr sz="2800">
                <a:solidFill>
                  <a:schemeClr val="bg1"/>
                </a:solidFill>
              </a:defRPr>
            </a:lvl1pPr>
          </a:lstStyle>
          <a:p>
            <a:r>
              <a:rPr lang="en-US" dirty="0"/>
              <a:t>Click to edit title</a:t>
            </a:r>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indent="0">
              <a:spcAft>
                <a:spcPts val="0"/>
              </a:spcAft>
              <a:buNone/>
              <a:defRPr>
                <a:solidFill>
                  <a:schemeClr val="bg1"/>
                </a:solidFill>
              </a:defRPr>
            </a:lvl1pPr>
          </a:lstStyle>
          <a:p>
            <a:pPr lvl="0"/>
            <a:r>
              <a:rPr lang="en-US"/>
              <a:t>Click to edit Master text styles</a:t>
            </a:r>
          </a:p>
        </p:txBody>
      </p:sp>
      <p:sp>
        <p:nvSpPr>
          <p:cNvPr id="3" name="Picture Placeholder 2"/>
          <p:cNvSpPr>
            <a:spLocks noGrp="1"/>
          </p:cNvSpPr>
          <p:nvPr>
            <p:ph type="pic" sz="quarter" idx="14" hasCustomPrompt="1"/>
          </p:nvPr>
        </p:nvSpPr>
        <p:spPr>
          <a:xfrm>
            <a:off x="5715000" y="0"/>
            <a:ext cx="34290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a:t>Insert Picture Here</a:t>
            </a:r>
          </a:p>
        </p:txBody>
      </p:sp>
    </p:spTree>
    <p:extLst>
      <p:ext uri="{BB962C8B-B14F-4D97-AF65-F5344CB8AC3E}">
        <p14:creationId xmlns:p14="http://schemas.microsoft.com/office/powerpoint/2010/main" val="341113274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9144000" cy="51435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dirty="0"/>
          </a:p>
        </p:txBody>
      </p:sp>
      <p:sp>
        <p:nvSpPr>
          <p:cNvPr id="2" name="Title 1"/>
          <p:cNvSpPr>
            <a:spLocks noGrp="1"/>
          </p:cNvSpPr>
          <p:nvPr>
            <p:ph type="ctrTitle"/>
          </p:nvPr>
        </p:nvSpPr>
        <p:spPr>
          <a:xfrm>
            <a:off x="398965" y="554832"/>
            <a:ext cx="6859786" cy="1102519"/>
          </a:xfrm>
        </p:spPr>
        <p:txBody>
          <a:bodyPr/>
          <a:lstStyle>
            <a:lvl1pPr>
              <a:lnSpc>
                <a:spcPct val="80000"/>
              </a:lnSpc>
              <a:defRPr sz="3600"/>
            </a:lvl1pPr>
          </a:lstStyle>
          <a:p>
            <a:r>
              <a:rPr lang="en-US"/>
              <a:t>Click to edit Master title style</a:t>
            </a:r>
            <a:endParaRPr/>
          </a:p>
        </p:txBody>
      </p:sp>
      <p:sp>
        <p:nvSpPr>
          <p:cNvPr id="3" name="Subtitle 2"/>
          <p:cNvSpPr>
            <a:spLocks noGrp="1"/>
          </p:cNvSpPr>
          <p:nvPr>
            <p:ph type="subTitle" idx="1"/>
          </p:nvPr>
        </p:nvSpPr>
        <p:spPr>
          <a:xfrm>
            <a:off x="398926" y="1714500"/>
            <a:ext cx="6859786" cy="685800"/>
          </a:xfrm>
        </p:spPr>
        <p:txBody>
          <a:bodyPr>
            <a:noAutofit/>
          </a:bodyPr>
          <a:lstStyle>
            <a:lvl1pPr marL="0" indent="0" algn="l">
              <a:spcBef>
                <a:spcPts val="0"/>
              </a:spcBef>
              <a:buNone/>
              <a:defRPr sz="1800" b="1">
                <a:solidFill>
                  <a:schemeClr val="tx1"/>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DB3EEE87-DDB3-4675-99CC-7EF64D192D2F}" type="datetime1">
              <a:rPr lang="en-US" smtClean="0"/>
              <a:pPr/>
              <a:t>5/20/2019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Oracle Confidential – Internal/Restricted/Highly Restricted</a:t>
            </a:r>
          </a:p>
        </p:txBody>
      </p:sp>
      <p:sp>
        <p:nvSpPr>
          <p:cNvPr id="13" name="Text Placeholder 12"/>
          <p:cNvSpPr>
            <a:spLocks noGrp="1"/>
          </p:cNvSpPr>
          <p:nvPr>
            <p:ph type="body" sz="quarter" idx="13" hasCustomPrompt="1"/>
          </p:nvPr>
        </p:nvSpPr>
        <p:spPr>
          <a:xfrm>
            <a:off x="398965" y="2572089"/>
            <a:ext cx="6859786" cy="1885612"/>
          </a:xfrm>
        </p:spPr>
        <p:txBody>
          <a:bodyPr>
            <a:noAutofit/>
          </a:bodyPr>
          <a:lstStyle>
            <a:lvl1pPr marL="1191" indent="0">
              <a:spcBef>
                <a:spcPts val="0"/>
              </a:spcBef>
              <a:buFontTx/>
              <a:buNone/>
              <a:defRPr sz="1800"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presenter’s name, title, division/business unit/organization and date</a:t>
            </a:r>
          </a:p>
        </p:txBody>
      </p:sp>
      <p:sp>
        <p:nvSpPr>
          <p:cNvPr id="12" name="Rectangle 11"/>
          <p:cNvSpPr/>
          <p:nvPr/>
        </p:nvSpPr>
        <p:spPr bwMode="white">
          <a:xfrm>
            <a:off x="7373079" y="0"/>
            <a:ext cx="1371957"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dirty="0"/>
          </a:p>
        </p:txBody>
      </p:sp>
      <p:sp>
        <p:nvSpPr>
          <p:cNvPr id="21" name="Text Placeholder 12"/>
          <p:cNvSpPr>
            <a:spLocks noGrp="1"/>
          </p:cNvSpPr>
          <p:nvPr>
            <p:ph type="body" sz="quarter" idx="15" hasCustomPrompt="1"/>
          </p:nvPr>
        </p:nvSpPr>
        <p:spPr>
          <a:xfrm>
            <a:off x="7430244" y="171450"/>
            <a:ext cx="1257628" cy="171450"/>
          </a:xfrm>
        </p:spPr>
        <p:txBody>
          <a:bodyPr anchor="b">
            <a:normAutofit/>
          </a:bodyPr>
          <a:lstStyle>
            <a:lvl1pPr marL="1191" indent="0" algn="ctr">
              <a:spcBef>
                <a:spcPts val="0"/>
              </a:spcBef>
              <a:buFontTx/>
              <a:buNone/>
              <a:defRPr sz="1100" baseline="0">
                <a:solidFill>
                  <a:schemeClr val="bg1"/>
                </a:solidFill>
              </a:defRPr>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t>Click to add text</a:t>
            </a:r>
          </a:p>
        </p:txBody>
      </p:sp>
      <p:pic>
        <p:nvPicPr>
          <p:cNvPr id="14" name="Picture 13" descr="Oracle logo in white on red staging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ltGray">
          <a:xfrm>
            <a:off x="398963" y="4697730"/>
            <a:ext cx="1217463" cy="445770"/>
          </a:xfrm>
          <a:prstGeom prst="rect">
            <a:avLst/>
          </a:prstGeom>
        </p:spPr>
      </p:pic>
      <p:sp>
        <p:nvSpPr>
          <p:cNvPr id="16" name="TextBox 15"/>
          <p:cNvSpPr txBox="1"/>
          <p:nvPr/>
        </p:nvSpPr>
        <p:spPr>
          <a:xfrm>
            <a:off x="4033555" y="4917186"/>
            <a:ext cx="2400925" cy="137160"/>
          </a:xfrm>
          <a:prstGeom prst="rect">
            <a:avLst/>
          </a:prstGeom>
          <a:noFill/>
        </p:spPr>
        <p:txBody>
          <a:bodyPr vert="horz" wrap="none" lIns="0" tIns="0" rIns="0" bIns="0" rtlCol="0" anchor="ctr" anchorCtr="0">
            <a:noAutofit/>
          </a:bodyPr>
          <a:lstStyle/>
          <a:p>
            <a:pPr algn="r"/>
            <a:r>
              <a:rPr sz="600" dirty="0">
                <a:solidFill>
                  <a:schemeClr val="tx1"/>
                </a:solidFill>
              </a:rPr>
              <a:t>Copyright © 201</a:t>
            </a:r>
            <a:r>
              <a:rPr lang="en-GB" sz="600" dirty="0">
                <a:solidFill>
                  <a:schemeClr val="tx1"/>
                </a:solidFill>
              </a:rPr>
              <a:t>7</a:t>
            </a:r>
            <a:r>
              <a:rPr lang="en-US" sz="600" dirty="0">
                <a:solidFill>
                  <a:schemeClr val="tx1"/>
                </a:solidFill>
              </a:rPr>
              <a:t>,</a:t>
            </a:r>
            <a:r>
              <a:rPr sz="600" dirty="0">
                <a:solidFill>
                  <a:schemeClr val="tx1"/>
                </a:solidFill>
              </a:rPr>
              <a:t> Oracle and/or its affiliates. All rights reserved.  |</a:t>
            </a:r>
          </a:p>
        </p:txBody>
      </p:sp>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p:transition spd="med">
    <p:fade/>
  </p:transition>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79059940"/>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715000" y="-24964"/>
            <a:ext cx="3429000"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hasCustomPrompt="1"/>
          </p:nvPr>
        </p:nvSpPr>
        <p:spPr bwMode="white">
          <a:xfrm>
            <a:off x="451485" y="1583267"/>
            <a:ext cx="5026448" cy="1230657"/>
          </a:xfrm>
        </p:spPr>
        <p:txBody>
          <a:bodyPr anchor="b" anchorCtr="0"/>
          <a:lstStyle>
            <a:lvl1pPr>
              <a:defRPr sz="2800">
                <a:solidFill>
                  <a:schemeClr val="bg1"/>
                </a:solidFill>
              </a:defRPr>
            </a:lvl1pPr>
          </a:lstStyle>
          <a:p>
            <a:r>
              <a:rPr lang="en-US" dirty="0"/>
              <a:t>Click to edit title</a:t>
            </a:r>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a:t>Click to edit Master text styles</a:t>
            </a:r>
          </a:p>
        </p:txBody>
      </p:sp>
      <p:sp>
        <p:nvSpPr>
          <p:cNvPr id="3" name="Picture Placeholder 2"/>
          <p:cNvSpPr>
            <a:spLocks noGrp="1"/>
          </p:cNvSpPr>
          <p:nvPr>
            <p:ph type="pic" sz="quarter" idx="14" hasCustomPrompt="1"/>
          </p:nvPr>
        </p:nvSpPr>
        <p:spPr>
          <a:xfrm>
            <a:off x="5715000" y="-25400"/>
            <a:ext cx="34290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a:t>Insert Picture Here</a:t>
            </a:r>
          </a:p>
        </p:txBody>
      </p:sp>
    </p:spTree>
    <p:extLst>
      <p:ext uri="{BB962C8B-B14F-4D97-AF65-F5344CB8AC3E}">
        <p14:creationId xmlns:p14="http://schemas.microsoft.com/office/powerpoint/2010/main" val="21335883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223838" indent="-223838">
              <a:lnSpc>
                <a:spcPct val="120000"/>
              </a:lnSpc>
              <a:buSzPct val="90000"/>
              <a:buFont typeface="Wingdings" pitchFamily="2" charset="2"/>
              <a:buChar char="§"/>
              <a:defRPr sz="24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682148377"/>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a:t>Click to edit text </a:t>
            </a:r>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Tree>
    <p:extLst>
      <p:ext uri="{BB962C8B-B14F-4D97-AF65-F5344CB8AC3E}">
        <p14:creationId xmlns:p14="http://schemas.microsoft.com/office/powerpoint/2010/main" val="3934557536"/>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a:t>Click to edit text </a:t>
            </a:r>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a:t>Insert Picture Here</a:t>
            </a:r>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Tree>
    <p:extLst>
      <p:ext uri="{BB962C8B-B14F-4D97-AF65-F5344CB8AC3E}">
        <p14:creationId xmlns:p14="http://schemas.microsoft.com/office/powerpoint/2010/main" val="4239977194"/>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a:t>CLICK TO EDIT </a:t>
            </a:r>
            <a:br>
              <a:rPr lang="en-US" dirty="0"/>
            </a:br>
            <a:r>
              <a:rPr lang="en-US" dirty="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a:t>Insert Picture Here</a:t>
            </a:r>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Tree>
    <p:extLst>
      <p:ext uri="{BB962C8B-B14F-4D97-AF65-F5344CB8AC3E}">
        <p14:creationId xmlns:p14="http://schemas.microsoft.com/office/powerpoint/2010/main" val="2641197453"/>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a:t>Insert Picture Here</a:t>
            </a:r>
          </a:p>
        </p:txBody>
      </p:sp>
    </p:spTree>
    <p:extLst>
      <p:ext uri="{BB962C8B-B14F-4D97-AF65-F5344CB8AC3E}">
        <p14:creationId xmlns:p14="http://schemas.microsoft.com/office/powerpoint/2010/main" val="3713435937"/>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a:t>Insert Picture Here</a:t>
            </a:r>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a:t>Click to edit Master text styles</a:t>
            </a:r>
          </a:p>
        </p:txBody>
      </p:sp>
      <p:sp>
        <p:nvSpPr>
          <p:cNvPr id="24" name="Text Placeholder 22"/>
          <p:cNvSpPr>
            <a:spLocks noGrp="1"/>
          </p:cNvSpPr>
          <p:nvPr>
            <p:ph type="body" sz="quarter" idx="14" hasCustomPrompt="1"/>
          </p:nvPr>
        </p:nvSpPr>
        <p:spPr bwMode="white">
          <a:xfrm>
            <a:off x="804346" y="1163620"/>
            <a:ext cx="3412068" cy="544351"/>
          </a:xfrm>
          <a:noFill/>
        </p:spPr>
        <p:txBody>
          <a:bodyPr lIns="0" tIns="0" rIns="0" bIns="0" anchor="ctr" anchorCtr="0">
            <a:noAutofit/>
          </a:bodyPr>
          <a:lstStyle>
            <a:lvl1pPr marL="0" indent="0">
              <a:spcAft>
                <a:spcPts val="0"/>
              </a:spcAft>
              <a:buNone/>
              <a:defRPr sz="2000" b="1" cap="none" baseline="0">
                <a:solidFill>
                  <a:schemeClr val="bg1"/>
                </a:solidFill>
              </a:defRPr>
            </a:lvl1pPr>
          </a:lstStyle>
          <a:p>
            <a:pPr lvl="0"/>
            <a:r>
              <a:rPr lang="en-US" dirty="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222717205"/>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p:cNvSpPr>
            <a:spLocks noGrp="1"/>
          </p:cNvSpPr>
          <p:nvPr>
            <p:ph type="body" sz="quarter" idx="11"/>
          </p:nvPr>
        </p:nvSpPr>
        <p:spPr bwMode="white">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a:t>Click to edit Master text styles</a:t>
            </a:r>
          </a:p>
        </p:txBody>
      </p:sp>
      <p:sp>
        <p:nvSpPr>
          <p:cNvPr id="17" name="Text Placeholder 22"/>
          <p:cNvSpPr>
            <a:spLocks noGrp="1"/>
          </p:cNvSpPr>
          <p:nvPr>
            <p:ph type="body" sz="quarter" idx="16" hasCustomPrompt="1"/>
          </p:nvPr>
        </p:nvSpPr>
        <p:spPr bwMode="white">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a:t>Click to edit name</a:t>
            </a:r>
          </a:p>
        </p:txBody>
      </p:sp>
      <p:sp>
        <p:nvSpPr>
          <p:cNvPr id="8" name="Text Placeholder 22"/>
          <p:cNvSpPr>
            <a:spLocks noGrp="1"/>
          </p:cNvSpPr>
          <p:nvPr>
            <p:ph type="body" sz="quarter" idx="17" hasCustomPrompt="1"/>
          </p:nvPr>
        </p:nvSpPr>
        <p:spPr bwMode="white">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a:t>Click to edit title</a:t>
            </a:r>
          </a:p>
        </p:txBody>
      </p:sp>
    </p:spTree>
    <p:extLst>
      <p:ext uri="{BB962C8B-B14F-4D97-AF65-F5344CB8AC3E}">
        <p14:creationId xmlns:p14="http://schemas.microsoft.com/office/powerpoint/2010/main" val="3708294325"/>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p:nvPr>
        </p:nvSpPr>
        <p:spPr>
          <a:xfrm>
            <a:off x="457201" y="1126067"/>
            <a:ext cx="2607406" cy="3149600"/>
          </a:xfrm>
          <a:noFill/>
        </p:spPr>
        <p:txBody>
          <a:bodyPr lIns="0" tIns="0" rIns="0" bIns="0" anchor="ctr" anchorCtr="0">
            <a:noAutofit/>
          </a:bodyPr>
          <a:lstStyle>
            <a:lvl1pPr marL="0" marR="0" indent="0" algn="l" defTabSz="228600" rtl="0" eaLnBrk="1" fontAlgn="auto" latinLnBrk="0" hangingPunct="1">
              <a:lnSpc>
                <a:spcPct val="100000"/>
              </a:lnSpc>
              <a:spcBef>
                <a:spcPts val="0"/>
              </a:spcBef>
              <a:spcAft>
                <a:spcPts val="600"/>
              </a:spcAft>
              <a:buClr>
                <a:srgbClr val="FF0000"/>
              </a:buClr>
              <a:buSzPct val="85000"/>
              <a:buFont typeface="Arial" pitchFamily="34" charset="0"/>
              <a:buNone/>
              <a:tabLst/>
              <a:defRPr sz="1800" b="0" cap="none" baseline="0">
                <a:solidFill>
                  <a:schemeClr val="tx1"/>
                </a:solidFill>
              </a:defRPr>
            </a:lvl1pPr>
            <a:lvl2pPr marL="169863" indent="-169863">
              <a:buClr>
                <a:schemeClr val="accent1"/>
              </a:buClr>
              <a:buFont typeface="Wingdings" charset="2"/>
              <a:buChar char="§"/>
              <a:defRPr sz="1600"/>
            </a:lvl2pPr>
          </a:lstStyle>
          <a:p>
            <a:pPr lvl="0"/>
            <a:r>
              <a:rPr lang="en-US"/>
              <a:t>Click to edit Master text styles</a:t>
            </a:r>
          </a:p>
          <a:p>
            <a:pPr lvl="1"/>
            <a:r>
              <a:rPr lang="en-US"/>
              <a:t>Second level</a:t>
            </a:r>
          </a:p>
        </p:txBody>
      </p:sp>
      <p:sp>
        <p:nvSpPr>
          <p:cNvPr id="3" name="Chart Placeholder 2"/>
          <p:cNvSpPr>
            <a:spLocks noGrp="1"/>
          </p:cNvSpPr>
          <p:nvPr>
            <p:ph type="chart" sz="quarter" idx="17" hasCustomPrompt="1"/>
          </p:nvPr>
        </p:nvSpPr>
        <p:spPr>
          <a:xfrm>
            <a:off x="3482976" y="1123950"/>
            <a:ext cx="5236560" cy="3151717"/>
          </a:xfrm>
        </p:spPr>
        <p:txBody>
          <a:bodyPr anchor="ctr" anchorCtr="1"/>
          <a:lstStyle>
            <a:lvl1pPr marL="60325" indent="0" algn="ctr">
              <a:buNone/>
              <a:defRPr/>
            </a:lvl1pPr>
          </a:lstStyle>
          <a:p>
            <a:r>
              <a:rPr lang="en-US" dirty="0"/>
              <a:t>Insert Chart Here</a:t>
            </a:r>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Tree>
    <p:extLst>
      <p:ext uri="{BB962C8B-B14F-4D97-AF65-F5344CB8AC3E}">
        <p14:creationId xmlns:p14="http://schemas.microsoft.com/office/powerpoint/2010/main" val="396455817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9144000" cy="51435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dirty="0"/>
          </a:p>
        </p:txBody>
      </p:sp>
      <p:sp>
        <p:nvSpPr>
          <p:cNvPr id="2" name="Title 1"/>
          <p:cNvSpPr>
            <a:spLocks noGrp="1"/>
          </p:cNvSpPr>
          <p:nvPr>
            <p:ph type="ctrTitle"/>
          </p:nvPr>
        </p:nvSpPr>
        <p:spPr>
          <a:xfrm>
            <a:off x="398965" y="554832"/>
            <a:ext cx="6859786" cy="1102519"/>
          </a:xfrm>
        </p:spPr>
        <p:txBody>
          <a:bodyPr/>
          <a:lstStyle>
            <a:lvl1pPr>
              <a:lnSpc>
                <a:spcPct val="80000"/>
              </a:lnSpc>
              <a:defRPr sz="3600"/>
            </a:lvl1pPr>
          </a:lstStyle>
          <a:p>
            <a:r>
              <a:rPr lang="en-US"/>
              <a:t>Click to edit Master title style</a:t>
            </a:r>
            <a:endParaRPr/>
          </a:p>
        </p:txBody>
      </p:sp>
      <p:sp>
        <p:nvSpPr>
          <p:cNvPr id="3" name="Subtitle 2"/>
          <p:cNvSpPr>
            <a:spLocks noGrp="1"/>
          </p:cNvSpPr>
          <p:nvPr>
            <p:ph type="subTitle" idx="1"/>
          </p:nvPr>
        </p:nvSpPr>
        <p:spPr>
          <a:xfrm>
            <a:off x="398926" y="1714500"/>
            <a:ext cx="6859786" cy="685800"/>
          </a:xfrm>
        </p:spPr>
        <p:txBody>
          <a:bodyPr>
            <a:noAutofit/>
          </a:bodyPr>
          <a:lstStyle>
            <a:lvl1pPr marL="0" indent="0" algn="l">
              <a:spcBef>
                <a:spcPts val="0"/>
              </a:spcBef>
              <a:buNone/>
              <a:defRPr sz="1800" b="1">
                <a:solidFill>
                  <a:schemeClr val="tx1"/>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D73022D7-D716-4AF5-B755-D22F080AC54D}" type="datetime1">
              <a:rPr lang="en-US" smtClean="0"/>
              <a:pPr/>
              <a:t>5/20/2019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Oracle Confidential – Internal/Restricted/Highly Restricted</a:t>
            </a:r>
          </a:p>
        </p:txBody>
      </p:sp>
      <p:sp>
        <p:nvSpPr>
          <p:cNvPr id="13" name="Text Placeholder 12"/>
          <p:cNvSpPr>
            <a:spLocks noGrp="1"/>
          </p:cNvSpPr>
          <p:nvPr>
            <p:ph type="body" sz="quarter" idx="13" hasCustomPrompt="1"/>
          </p:nvPr>
        </p:nvSpPr>
        <p:spPr>
          <a:xfrm>
            <a:off x="398965" y="2572089"/>
            <a:ext cx="6859786" cy="1885612"/>
          </a:xfrm>
        </p:spPr>
        <p:txBody>
          <a:bodyPr>
            <a:noAutofit/>
          </a:bodyPr>
          <a:lstStyle>
            <a:lvl1pPr marL="1191" indent="0">
              <a:spcBef>
                <a:spcPts val="0"/>
              </a:spcBef>
              <a:buFontTx/>
              <a:buNone/>
              <a:defRPr sz="1800"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presenter’s name, title, division/business unit/organization and date</a:t>
            </a:r>
          </a:p>
        </p:txBody>
      </p:sp>
      <p:sp>
        <p:nvSpPr>
          <p:cNvPr id="12" name="Rectangle 11"/>
          <p:cNvSpPr/>
          <p:nvPr/>
        </p:nvSpPr>
        <p:spPr bwMode="white">
          <a:xfrm>
            <a:off x="7373079" y="0"/>
            <a:ext cx="1371957"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dirty="0"/>
          </a:p>
        </p:txBody>
      </p:sp>
      <p:sp>
        <p:nvSpPr>
          <p:cNvPr id="21" name="Text Placeholder 12"/>
          <p:cNvSpPr>
            <a:spLocks noGrp="1"/>
          </p:cNvSpPr>
          <p:nvPr>
            <p:ph type="body" sz="quarter" idx="15" hasCustomPrompt="1"/>
          </p:nvPr>
        </p:nvSpPr>
        <p:spPr>
          <a:xfrm>
            <a:off x="7430244" y="171450"/>
            <a:ext cx="1257628" cy="171450"/>
          </a:xfrm>
        </p:spPr>
        <p:txBody>
          <a:bodyPr anchor="b">
            <a:normAutofit/>
          </a:bodyPr>
          <a:lstStyle>
            <a:lvl1pPr marL="1191" indent="0" algn="ctr">
              <a:spcBef>
                <a:spcPts val="0"/>
              </a:spcBef>
              <a:buFontTx/>
              <a:buNone/>
              <a:defRPr sz="1100" baseline="0">
                <a:solidFill>
                  <a:schemeClr val="bg1"/>
                </a:solidFill>
              </a:defRPr>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t>Click to add text</a:t>
            </a:r>
          </a:p>
        </p:txBody>
      </p:sp>
      <p:pic>
        <p:nvPicPr>
          <p:cNvPr id="14" name="Picture 13" descr="Oracle logo in white on red staging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ltGray">
          <a:xfrm>
            <a:off x="398963" y="4697730"/>
            <a:ext cx="1217463" cy="445770"/>
          </a:xfrm>
          <a:prstGeom prst="rect">
            <a:avLst/>
          </a:prstGeom>
        </p:spPr>
      </p:pic>
      <p:sp>
        <p:nvSpPr>
          <p:cNvPr id="15" name="Rectangle 14"/>
          <p:cNvSpPr/>
          <p:nvPr/>
        </p:nvSpPr>
        <p:spPr>
          <a:xfrm>
            <a:off x="7369502" y="4057487"/>
            <a:ext cx="1371957" cy="637794"/>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prstTxWarp prst="textNoShape">
              <a:avLst/>
            </a:prstTxWarp>
            <a:noAutofit/>
          </a:bodyPr>
          <a:lstStyle/>
          <a:p>
            <a:pPr algn="ctr">
              <a:lnSpc>
                <a:spcPct val="90000"/>
              </a:lnSpc>
            </a:pPr>
            <a:endParaRPr lang="en-US" dirty="0"/>
          </a:p>
        </p:txBody>
      </p:sp>
      <p:sp>
        <p:nvSpPr>
          <p:cNvPr id="17" name="TextBox 16"/>
          <p:cNvSpPr txBox="1"/>
          <p:nvPr/>
        </p:nvSpPr>
        <p:spPr>
          <a:xfrm>
            <a:off x="4033555" y="4917186"/>
            <a:ext cx="2400925" cy="137160"/>
          </a:xfrm>
          <a:prstGeom prst="rect">
            <a:avLst/>
          </a:prstGeom>
          <a:noFill/>
        </p:spPr>
        <p:txBody>
          <a:bodyPr vert="horz" wrap="none" lIns="0" tIns="0" rIns="0" bIns="0" rtlCol="0" anchor="ctr" anchorCtr="0">
            <a:noAutofit/>
          </a:bodyPr>
          <a:lstStyle/>
          <a:p>
            <a:pPr algn="r"/>
            <a:r>
              <a:rPr sz="600" dirty="0">
                <a:solidFill>
                  <a:schemeClr val="tx1"/>
                </a:solidFill>
              </a:rPr>
              <a:t>Copyright © 201</a:t>
            </a:r>
            <a:r>
              <a:rPr lang="en-GB" sz="600" dirty="0">
                <a:solidFill>
                  <a:schemeClr val="tx1"/>
                </a:solidFill>
              </a:rPr>
              <a:t>7</a:t>
            </a:r>
            <a:r>
              <a:rPr lang="en-US" sz="600" dirty="0">
                <a:solidFill>
                  <a:schemeClr val="tx1"/>
                </a:solidFill>
              </a:rPr>
              <a:t>,</a:t>
            </a:r>
            <a:r>
              <a:rPr sz="600" dirty="0">
                <a:solidFill>
                  <a:schemeClr val="tx1"/>
                </a:solidFill>
              </a:rPr>
              <a:t> Oracle and/or its affiliates. All rights reserved.  |</a:t>
            </a:r>
          </a:p>
        </p:txBody>
      </p:sp>
    </p:spTree>
    <p:extLst>
      <p:ext uri="{BB962C8B-B14F-4D97-AF65-F5344CB8AC3E}">
        <p14:creationId xmlns:p14="http://schemas.microsoft.com/office/powerpoint/2010/main" val="38852066"/>
      </p:ext>
    </p:extLst>
  </p:cSld>
  <p:clrMapOvr>
    <a:overrideClrMapping bg1="dk1" tx1="lt1" bg2="dk2" tx2="lt2" accent1="accent1" accent2="accent2" accent3="accent3" accent4="accent4" accent5="accent5" accent6="accent6" hlink="hlink" folHlink="folHlink"/>
  </p:clrMapOvr>
  <p:transition spd="med">
    <p:fade/>
  </p:transition>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pic>
        <p:nvPicPr>
          <p:cNvPr id="6"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pic>
        <p:nvPicPr>
          <p:cNvPr id="7"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116149749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a:xfrm>
            <a:off x="398467" y="1143001"/>
            <a:ext cx="8347065" cy="331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4B0713F-DA50-44B8-8328-CFEF845F6523}" type="datetime1">
              <a:rPr lang="en-US" smtClean="0"/>
              <a:pPr/>
              <a:t>5/20/2019</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07523840"/>
      </p:ext>
    </p:extLst>
  </p:cSld>
  <p:clrMapOvr>
    <a:masterClrMapping/>
  </p:clrMapOvr>
  <p:transition spd="med">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a:xfrm>
            <a:off x="398467" y="1485900"/>
            <a:ext cx="8347065"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7CD2E52-83C8-44FA-88AD-FB45DDFBF65F}" type="datetime1">
              <a:rPr lang="en-US" smtClean="0"/>
              <a:pPr/>
              <a:t>5/20/2019</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7" name="Text Placeholder 12"/>
          <p:cNvSpPr>
            <a:spLocks noGrp="1"/>
          </p:cNvSpPr>
          <p:nvPr>
            <p:ph type="body" sz="quarter" idx="13" hasCustomPrompt="1"/>
          </p:nvPr>
        </p:nvSpPr>
        <p:spPr>
          <a:xfrm>
            <a:off x="398964" y="1030306"/>
            <a:ext cx="8346073" cy="257474"/>
          </a:xfrm>
        </p:spPr>
        <p:txBody>
          <a:bodyPr>
            <a:noAutofit/>
          </a:bodyPr>
          <a:lstStyle>
            <a:lvl1pPr marL="1191" indent="0">
              <a:spcBef>
                <a:spcPts val="0"/>
              </a:spcBef>
              <a:buFontTx/>
              <a:buNone/>
              <a:defRPr sz="1800" b="1"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p:transition spd="med">
    <p:fad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4" name="Date Placeholder 3"/>
          <p:cNvSpPr>
            <a:spLocks noGrp="1"/>
          </p:cNvSpPr>
          <p:nvPr>
            <p:ph type="dt" sz="half" idx="10"/>
          </p:nvPr>
        </p:nvSpPr>
        <p:spPr/>
        <p:txBody>
          <a:bodyPr/>
          <a:lstStyle/>
          <a:p>
            <a:fld id="{CB2EC637-D865-4A1A-B82E-96829CE60973}" type="datetime1">
              <a:rPr lang="en-US" smtClean="0"/>
              <a:pPr/>
              <a:t>5/20/2019</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8" name="Text Placeholder 7"/>
          <p:cNvSpPr>
            <a:spLocks noGrp="1"/>
          </p:cNvSpPr>
          <p:nvPr>
            <p:ph type="body" sz="quarter" idx="13"/>
          </p:nvPr>
        </p:nvSpPr>
        <p:spPr>
          <a:xfrm>
            <a:off x="2097494" y="1485899"/>
            <a:ext cx="6647543" cy="2971801"/>
          </a:xfrm>
        </p:spPr>
        <p:txBody>
          <a:bodyPr>
            <a:noAutofit/>
          </a:bodyPr>
          <a:lstStyle>
            <a:lvl1pPr marL="1191" indent="0">
              <a:spcBef>
                <a:spcPts val="1800"/>
              </a:spcBef>
              <a:buNone/>
              <a:defRPr sz="2100"/>
            </a:lvl1pPr>
            <a:lvl2pPr marL="1191" indent="0">
              <a:spcBef>
                <a:spcPts val="1800"/>
              </a:spcBef>
              <a:buNone/>
              <a:defRPr sz="2100"/>
            </a:lvl2pPr>
            <a:lvl3pPr marL="1191" indent="0">
              <a:spcBef>
                <a:spcPts val="1800"/>
              </a:spcBef>
              <a:buNone/>
              <a:defRPr sz="2100"/>
            </a:lvl3pPr>
            <a:lvl4pPr marL="1191" indent="0">
              <a:spcBef>
                <a:spcPts val="1800"/>
              </a:spcBef>
              <a:buNone/>
              <a:defRPr sz="2100"/>
            </a:lvl4pPr>
            <a:lvl5pPr marL="1191" indent="0">
              <a:spcBef>
                <a:spcPts val="1800"/>
              </a:spcBef>
              <a:buNone/>
              <a:defRPr sz="2100"/>
            </a:lvl5pPr>
            <a:lvl6pPr marL="1191" indent="0">
              <a:spcBef>
                <a:spcPts val="1800"/>
              </a:spcBef>
              <a:buNone/>
              <a:defRPr sz="2100"/>
            </a:lvl6pPr>
            <a:lvl7pPr marL="1191" indent="0">
              <a:spcBef>
                <a:spcPts val="1800"/>
              </a:spcBef>
              <a:buNone/>
              <a:defRPr sz="2100"/>
            </a:lvl7pPr>
            <a:lvl8pPr marL="1191" indent="0">
              <a:spcBef>
                <a:spcPts val="1800"/>
              </a:spcBef>
              <a:buNone/>
              <a:defRPr sz="2100"/>
            </a:lvl8pPr>
            <a:lvl9pPr marL="1191" indent="0">
              <a:spcBef>
                <a:spcPts val="1800"/>
              </a:spcBef>
              <a:buNone/>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1229641"/>
      </p:ext>
    </p:extLst>
  </p:cSld>
  <p:clrMapOvr>
    <a:masterClrMapping/>
  </p:clrMapOvr>
  <p:transition spd="med">
    <p:fad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398964" y="1950243"/>
            <a:ext cx="8346073" cy="1028700"/>
          </a:xfrm>
        </p:spPr>
        <p:txBody>
          <a:bodyPr anchor="b"/>
          <a:lstStyle>
            <a:lvl1pPr algn="l">
              <a:lnSpc>
                <a:spcPct val="80000"/>
              </a:lnSpc>
              <a:defRPr sz="3600" b="0" cap="none" baseline="0"/>
            </a:lvl1pPr>
          </a:lstStyle>
          <a:p>
            <a:r>
              <a:rPr lang="en-US"/>
              <a:t>Click to edit Master title style</a:t>
            </a:r>
            <a:endParaRPr/>
          </a:p>
        </p:txBody>
      </p:sp>
      <p:sp>
        <p:nvSpPr>
          <p:cNvPr id="3" name="Text Placeholder 2"/>
          <p:cNvSpPr>
            <a:spLocks noGrp="1"/>
          </p:cNvSpPr>
          <p:nvPr>
            <p:ph type="body" idx="1"/>
          </p:nvPr>
        </p:nvSpPr>
        <p:spPr>
          <a:xfrm>
            <a:off x="398964" y="3028949"/>
            <a:ext cx="8346073" cy="685800"/>
          </a:xfrm>
        </p:spPr>
        <p:txBody>
          <a:bodyPr anchor="t">
            <a:noAutofit/>
          </a:bodyPr>
          <a:lstStyle>
            <a:lvl1pPr marL="0" indent="0">
              <a:spcBef>
                <a:spcPts val="0"/>
              </a:spcBef>
              <a:buNone/>
              <a:defRPr sz="1800" b="1">
                <a:solidFill>
                  <a:schemeClr val="tx1"/>
                </a:solidFill>
              </a:defRPr>
            </a:lvl1pPr>
            <a:lvl2pPr marL="342946" indent="0">
              <a:buNone/>
              <a:defRPr sz="1400">
                <a:solidFill>
                  <a:schemeClr val="tx1">
                    <a:tint val="75000"/>
                  </a:schemeClr>
                </a:solidFill>
              </a:defRPr>
            </a:lvl2pPr>
            <a:lvl3pPr marL="685891" indent="0">
              <a:buNone/>
              <a:defRPr sz="1200">
                <a:solidFill>
                  <a:schemeClr val="tx1">
                    <a:tint val="75000"/>
                  </a:schemeClr>
                </a:solidFill>
              </a:defRPr>
            </a:lvl3pPr>
            <a:lvl4pPr marL="1028837" indent="0">
              <a:buNone/>
              <a:defRPr sz="1100">
                <a:solidFill>
                  <a:schemeClr val="tx1">
                    <a:tint val="75000"/>
                  </a:schemeClr>
                </a:solidFill>
              </a:defRPr>
            </a:lvl4pPr>
            <a:lvl5pPr marL="1371783" indent="0">
              <a:buNone/>
              <a:defRPr sz="1100">
                <a:solidFill>
                  <a:schemeClr val="tx1">
                    <a:tint val="75000"/>
                  </a:schemeClr>
                </a:solidFill>
              </a:defRPr>
            </a:lvl5pPr>
            <a:lvl6pPr marL="1714729" indent="0">
              <a:buNone/>
              <a:defRPr sz="1100">
                <a:solidFill>
                  <a:schemeClr val="tx1">
                    <a:tint val="75000"/>
                  </a:schemeClr>
                </a:solidFill>
              </a:defRPr>
            </a:lvl6pPr>
            <a:lvl7pPr marL="2057674" indent="0">
              <a:buNone/>
              <a:defRPr sz="1100">
                <a:solidFill>
                  <a:schemeClr val="tx1">
                    <a:tint val="75000"/>
                  </a:schemeClr>
                </a:solidFill>
              </a:defRPr>
            </a:lvl7pPr>
            <a:lvl8pPr marL="2400620" indent="0">
              <a:buNone/>
              <a:defRPr sz="1100">
                <a:solidFill>
                  <a:schemeClr val="tx1">
                    <a:tint val="75000"/>
                  </a:schemeClr>
                </a:solidFill>
              </a:defRPr>
            </a:lvl8pPr>
            <a:lvl9pPr marL="2743566"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FC69AA-31D1-4BE3-A7F9-4499E9495C0A}" type="datetime1">
              <a:rPr lang="en-US" smtClean="0"/>
              <a:pPr/>
              <a:t>5/20/2019</a:t>
            </a:fld>
            <a:endParaRPr dirty="0"/>
          </a:p>
        </p:txBody>
      </p:sp>
      <p:sp>
        <p:nvSpPr>
          <p:cNvPr id="5" name="Footer Placeholder 4"/>
          <p:cNvSpPr>
            <a:spLocks noGrp="1"/>
          </p:cNvSpPr>
          <p:nvPr>
            <p:ph type="ftr" sz="quarter" idx="11"/>
          </p:nvPr>
        </p:nvSpPr>
        <p:spPr/>
        <p:txBody>
          <a:bodyPr/>
          <a:lstStyle/>
          <a:p>
            <a:r>
              <a:rPr dirty="0"/>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1513853333"/>
      </p:ext>
    </p:extLst>
  </p:cSld>
  <p:clrMapOvr>
    <a:masterClrMapping/>
  </p:clrMapOvr>
  <p:transition spd="med">
    <p:fade/>
  </p:transition>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430" cy="51435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398963" y="304800"/>
            <a:ext cx="8346073" cy="666750"/>
          </a:xfrm>
          <a:prstGeom prst="rect">
            <a:avLst/>
          </a:prstGeom>
        </p:spPr>
        <p:txBody>
          <a:bodyPr vert="horz" lIns="0" tIns="0" rIns="0" bIns="0" rtlCol="0" anchor="b">
            <a:noAutofit/>
          </a:bodyPr>
          <a:lstStyle/>
          <a:p>
            <a:r>
              <a:rPr lang="en-US"/>
              <a:t>Click to edit Master title style</a:t>
            </a:r>
            <a:endParaRPr dirty="0"/>
          </a:p>
        </p:txBody>
      </p:sp>
      <p:sp>
        <p:nvSpPr>
          <p:cNvPr id="3" name="Text Placeholder 2"/>
          <p:cNvSpPr>
            <a:spLocks noGrp="1"/>
          </p:cNvSpPr>
          <p:nvPr>
            <p:ph type="body" idx="1"/>
          </p:nvPr>
        </p:nvSpPr>
        <p:spPr>
          <a:xfrm>
            <a:off x="398467" y="1143001"/>
            <a:ext cx="8347065" cy="33147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137415" y="4917186"/>
            <a:ext cx="920038" cy="137160"/>
          </a:xfrm>
          <a:prstGeom prst="rect">
            <a:avLst/>
          </a:prstGeom>
        </p:spPr>
        <p:txBody>
          <a:bodyPr vert="horz" wrap="none" lIns="0" tIns="0" rIns="0" bIns="0" rtlCol="0" anchor="ctr" anchorCtr="0">
            <a:noAutofit/>
          </a:bodyPr>
          <a:lstStyle>
            <a:lvl1pPr algn="r">
              <a:defRPr sz="600">
                <a:solidFill>
                  <a:schemeClr val="tx1"/>
                </a:solidFill>
              </a:defRPr>
            </a:lvl1pPr>
          </a:lstStyle>
          <a:p>
            <a:fld id="{F58637A1-2757-41E8-AD98-43E9D0558D9A}" type="datetime1">
              <a:rPr lang="en-US" smtClean="0"/>
              <a:pPr/>
              <a:t>5/20/2019</a:t>
            </a:fld>
            <a:endParaRPr lang="en-US" dirty="0"/>
          </a:p>
        </p:txBody>
      </p:sp>
      <p:sp>
        <p:nvSpPr>
          <p:cNvPr id="5" name="Footer Placeholder 4"/>
          <p:cNvSpPr>
            <a:spLocks noGrp="1"/>
          </p:cNvSpPr>
          <p:nvPr>
            <p:ph type="ftr" sz="quarter" idx="3"/>
          </p:nvPr>
        </p:nvSpPr>
        <p:spPr>
          <a:xfrm>
            <a:off x="6467752" y="4917186"/>
            <a:ext cx="2057936" cy="137160"/>
          </a:xfrm>
          <a:prstGeom prst="rect">
            <a:avLst/>
          </a:prstGeom>
        </p:spPr>
        <p:txBody>
          <a:bodyPr vert="horz" wrap="none" lIns="0" tIns="0" rIns="0" bIns="0" rtlCol="0" anchor="ctr" anchorCtr="0">
            <a:noAutofit/>
          </a:bodyPr>
          <a:lstStyle>
            <a:lvl1pPr algn="l">
              <a:defRPr sz="600">
                <a:solidFill>
                  <a:schemeClr val="tx1"/>
                </a:solidFill>
              </a:defRPr>
            </a:lvl1pPr>
          </a:lstStyle>
          <a:p>
            <a:r>
              <a:rPr lang="en-US" dirty="0"/>
              <a:t>Oracle Confidential – Internal/Restricted/Highly Restricted</a:t>
            </a:r>
          </a:p>
        </p:txBody>
      </p:sp>
      <p:sp>
        <p:nvSpPr>
          <p:cNvPr id="6" name="Slide Number Placeholder 5"/>
          <p:cNvSpPr>
            <a:spLocks noGrp="1"/>
          </p:cNvSpPr>
          <p:nvPr>
            <p:ph type="sldNum" sz="quarter" idx="4"/>
          </p:nvPr>
        </p:nvSpPr>
        <p:spPr>
          <a:xfrm>
            <a:off x="8459212" y="4917186"/>
            <a:ext cx="286320" cy="137160"/>
          </a:xfrm>
          <a:prstGeom prst="rect">
            <a:avLst/>
          </a:prstGeom>
        </p:spPr>
        <p:txBody>
          <a:bodyPr vert="horz" wrap="none" lIns="0" tIns="0" rIns="0" bIns="0" rtlCol="0" anchor="ctr" anchorCtr="0">
            <a:noAutofit/>
          </a:bodyPr>
          <a:lstStyle>
            <a:lvl1pPr algn="r">
              <a:defRPr sz="600">
                <a:solidFill>
                  <a:schemeClr val="tx1"/>
                </a:solidFill>
              </a:defRPr>
            </a:lvl1pPr>
          </a:lstStyle>
          <a:p>
            <a:fld id="{C51EAA63-D034-42AE-91FA-B13B9518C7BE}" type="slidenum">
              <a:rPr lang="en-US" smtClean="0"/>
              <a:pPr/>
              <a:t>‹#›</a:t>
            </a:fld>
            <a:endParaRPr lang="en-US" dirty="0"/>
          </a:p>
        </p:txBody>
      </p:sp>
      <p:sp>
        <p:nvSpPr>
          <p:cNvPr id="15" name="TextBox 14"/>
          <p:cNvSpPr txBox="1"/>
          <p:nvPr/>
        </p:nvSpPr>
        <p:spPr>
          <a:xfrm>
            <a:off x="4033555" y="4917186"/>
            <a:ext cx="2400925" cy="137160"/>
          </a:xfrm>
          <a:prstGeom prst="rect">
            <a:avLst/>
          </a:prstGeom>
          <a:noFill/>
        </p:spPr>
        <p:txBody>
          <a:bodyPr vert="horz" wrap="none" lIns="0" tIns="0" rIns="0" bIns="0" rtlCol="0" anchor="ctr" anchorCtr="0">
            <a:noAutofit/>
          </a:bodyPr>
          <a:lstStyle/>
          <a:p>
            <a:pPr algn="r"/>
            <a:r>
              <a:rPr sz="600" dirty="0">
                <a:solidFill>
                  <a:schemeClr val="tx1"/>
                </a:solidFill>
              </a:rPr>
              <a:t>Copyright © 201</a:t>
            </a:r>
            <a:r>
              <a:rPr lang="en-GB" sz="600" dirty="0">
                <a:solidFill>
                  <a:schemeClr val="tx1"/>
                </a:solidFill>
              </a:rPr>
              <a:t>7</a:t>
            </a:r>
            <a:r>
              <a:rPr lang="en-US" sz="600" dirty="0">
                <a:solidFill>
                  <a:schemeClr val="tx1"/>
                </a:solidFill>
              </a:rPr>
              <a:t>,</a:t>
            </a:r>
            <a:r>
              <a:rPr sz="600" dirty="0">
                <a:solidFill>
                  <a:schemeClr val="tx1"/>
                </a:solidFill>
              </a:rPr>
              <a:t> Oracle and/or its affiliates. All rights reserved.  |</a:t>
            </a:r>
          </a:p>
        </p:txBody>
      </p:sp>
      <p:pic>
        <p:nvPicPr>
          <p:cNvPr id="19" name="Picture 18" descr="Oracle logo in white on red staging background"/>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bwMode="ltGray">
          <a:xfrm>
            <a:off x="398963" y="4697730"/>
            <a:ext cx="1217463" cy="44577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25" r:id="rId40"/>
    <p:sldLayoutId id="2147483741" r:id="rId41"/>
    <p:sldLayoutId id="2147483747" r:id="rId42"/>
    <p:sldLayoutId id="2147483733" r:id="rId43"/>
    <p:sldLayoutId id="2147483744" r:id="rId44"/>
    <p:sldLayoutId id="2147483694" r:id="rId45"/>
    <p:sldLayoutId id="2147483695" r:id="rId46"/>
    <p:sldLayoutId id="2147483701" r:id="rId47"/>
    <p:sldLayoutId id="2147483719" r:id="rId48"/>
    <p:sldLayoutId id="2147483700" r:id="rId49"/>
    <p:sldLayoutId id="2147483685" r:id="rId50"/>
    <p:sldLayoutId id="2147483686" r:id="rId51"/>
  </p:sldLayoutIdLst>
  <p:transition spd="med">
    <p:fade/>
  </p:transition>
  <p:hf hdr="0" ftr="0" dt="0"/>
  <p:txStyles>
    <p:titleStyle>
      <a:lvl1pPr algn="l" defTabSz="685891" rtl="0" eaLnBrk="1" latinLnBrk="0" hangingPunct="1">
        <a:lnSpc>
          <a:spcPct val="80000"/>
        </a:lnSpc>
        <a:spcBef>
          <a:spcPct val="0"/>
        </a:spcBef>
        <a:buNone/>
        <a:defRPr sz="2700" kern="1200">
          <a:solidFill>
            <a:schemeClr val="tx1"/>
          </a:solidFill>
          <a:latin typeface="+mj-lt"/>
          <a:ea typeface="+mj-ea"/>
          <a:cs typeface="+mj-cs"/>
        </a:defRPr>
      </a:lvl1pPr>
    </p:titleStyle>
    <p:bodyStyle>
      <a:lvl1pPr marL="171473" indent="-171473" algn="l" defTabSz="685891" rtl="0" eaLnBrk="1" latinLnBrk="0" hangingPunct="1">
        <a:lnSpc>
          <a:spcPct val="90000"/>
        </a:lnSpc>
        <a:spcBef>
          <a:spcPts val="900"/>
        </a:spcBef>
        <a:buClr>
          <a:schemeClr val="tx1">
            <a:lumMod val="60000"/>
            <a:lumOff val="40000"/>
          </a:schemeClr>
        </a:buClr>
        <a:buFont typeface="Arial" panose="020B0604020202020204" pitchFamily="34" charset="0"/>
        <a:buChar char="•"/>
        <a:defRPr sz="2100" kern="1200">
          <a:solidFill>
            <a:schemeClr val="tx1"/>
          </a:solidFill>
          <a:latin typeface="+mn-lt"/>
          <a:ea typeface="+mn-ea"/>
          <a:cs typeface="+mn-cs"/>
        </a:defRPr>
      </a:lvl1pPr>
      <a:lvl2pPr marL="377240" indent="-171473" algn="l" defTabSz="685891"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2pPr>
      <a:lvl3pPr marL="548713" indent="-137178" algn="l" defTabSz="685891" rtl="0" eaLnBrk="1" latinLnBrk="0" hangingPunct="1">
        <a:lnSpc>
          <a:spcPct val="90000"/>
        </a:lnSpc>
        <a:spcBef>
          <a:spcPts val="450"/>
        </a:spcBef>
        <a:buClr>
          <a:schemeClr val="tx1">
            <a:lumMod val="60000"/>
            <a:lumOff val="40000"/>
          </a:schemeClr>
        </a:buClr>
        <a:buFont typeface="Arial" panose="020B0604020202020204" pitchFamily="34" charset="0"/>
        <a:buChar char="•"/>
        <a:defRPr sz="1500" kern="1200">
          <a:solidFill>
            <a:schemeClr val="tx1"/>
          </a:solidFill>
          <a:latin typeface="+mn-lt"/>
          <a:ea typeface="+mn-ea"/>
          <a:cs typeface="+mn-cs"/>
        </a:defRPr>
      </a:lvl3pPr>
      <a:lvl4pPr marL="720186" indent="-137178" algn="l" defTabSz="685891" rtl="0" eaLnBrk="1" latinLnBrk="0" hangingPunct="1">
        <a:lnSpc>
          <a:spcPct val="90000"/>
        </a:lnSpc>
        <a:spcBef>
          <a:spcPts val="45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891659" indent="-137178" algn="l" defTabSz="685891" rtl="0" eaLnBrk="1" latinLnBrk="0" hangingPunct="1">
        <a:lnSpc>
          <a:spcPct val="90000"/>
        </a:lnSpc>
        <a:spcBef>
          <a:spcPts val="450"/>
        </a:spcBef>
        <a:buClr>
          <a:schemeClr val="tx1">
            <a:lumMod val="60000"/>
            <a:lumOff val="40000"/>
          </a:schemeClr>
        </a:buClr>
        <a:buFont typeface="Arial" panose="020B0604020202020204" pitchFamily="34" charset="0"/>
        <a:buChar char="•"/>
        <a:defRPr sz="1200" kern="1200">
          <a:solidFill>
            <a:schemeClr val="tx1"/>
          </a:solidFill>
          <a:latin typeface="+mn-lt"/>
          <a:ea typeface="+mn-ea"/>
          <a:cs typeface="+mn-cs"/>
        </a:defRPr>
      </a:lvl5pPr>
      <a:lvl6pPr marL="1063132" indent="-137178" algn="l" defTabSz="685891" rtl="0" eaLnBrk="1" latinLnBrk="0" hangingPunct="1">
        <a:lnSpc>
          <a:spcPct val="90000"/>
        </a:lnSpc>
        <a:spcBef>
          <a:spcPts val="450"/>
        </a:spcBef>
        <a:buClr>
          <a:schemeClr val="tx1">
            <a:lumMod val="60000"/>
            <a:lumOff val="40000"/>
          </a:schemeClr>
        </a:buClr>
        <a:buFont typeface="Arial" panose="020B0604020202020204" pitchFamily="34" charset="0"/>
        <a:buChar char="–"/>
        <a:defRPr sz="1200" kern="1200">
          <a:solidFill>
            <a:schemeClr val="tx1"/>
          </a:solidFill>
          <a:latin typeface="+mn-lt"/>
          <a:ea typeface="+mn-ea"/>
          <a:cs typeface="+mn-cs"/>
        </a:defRPr>
      </a:lvl6pPr>
      <a:lvl7pPr marL="1234605" indent="-137178" algn="l" defTabSz="685891" rtl="0" eaLnBrk="1" latinLnBrk="0" hangingPunct="1">
        <a:lnSpc>
          <a:spcPct val="90000"/>
        </a:lnSpc>
        <a:spcBef>
          <a:spcPts val="450"/>
        </a:spcBef>
        <a:buClr>
          <a:schemeClr val="tx1">
            <a:lumMod val="60000"/>
            <a:lumOff val="40000"/>
          </a:schemeClr>
        </a:buClr>
        <a:buFont typeface="Arial" panose="020B0604020202020204" pitchFamily="34" charset="0"/>
        <a:buChar char="•"/>
        <a:defRPr sz="1200" kern="1200">
          <a:solidFill>
            <a:schemeClr val="tx1"/>
          </a:solidFill>
          <a:latin typeface="+mn-lt"/>
          <a:ea typeface="+mn-ea"/>
          <a:cs typeface="+mn-cs"/>
        </a:defRPr>
      </a:lvl7pPr>
      <a:lvl8pPr marL="1406077" indent="-137178" algn="l" defTabSz="685891" rtl="0" eaLnBrk="1" latinLnBrk="0" hangingPunct="1">
        <a:lnSpc>
          <a:spcPct val="90000"/>
        </a:lnSpc>
        <a:spcBef>
          <a:spcPts val="450"/>
        </a:spcBef>
        <a:buClr>
          <a:schemeClr val="tx1">
            <a:lumMod val="60000"/>
            <a:lumOff val="40000"/>
          </a:schemeClr>
        </a:buClr>
        <a:buFont typeface="Arial" panose="020B0604020202020204" pitchFamily="34" charset="0"/>
        <a:buChar char="–"/>
        <a:defRPr sz="1200" kern="1200">
          <a:solidFill>
            <a:schemeClr val="tx1"/>
          </a:solidFill>
          <a:latin typeface="+mn-lt"/>
          <a:ea typeface="+mn-ea"/>
          <a:cs typeface="+mn-cs"/>
        </a:defRPr>
      </a:lvl8pPr>
      <a:lvl9pPr marL="1577550" indent="-137178" algn="l" defTabSz="685891" rtl="0" eaLnBrk="1" latinLnBrk="0" hangingPunct="1">
        <a:lnSpc>
          <a:spcPct val="90000"/>
        </a:lnSpc>
        <a:spcBef>
          <a:spcPts val="450"/>
        </a:spcBef>
        <a:buClr>
          <a:schemeClr val="tx1">
            <a:lumMod val="60000"/>
            <a:lumOff val="40000"/>
          </a:schemeClr>
        </a:buClr>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3"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oracle.com/technetwork/java/javase/terms/license/javase-license.html"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www.oracle.com/corporate/pressrelease/java-se-subscription-offering-062118.html" TargetMode="External"/><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851" y="1833667"/>
            <a:ext cx="7202776" cy="1102519"/>
          </a:xfrm>
        </p:spPr>
        <p:txBody>
          <a:bodyPr/>
          <a:lstStyle/>
          <a:p>
            <a:r>
              <a:rPr lang="en-US" b="1" dirty="0"/>
              <a:t>Oracle Java SE Subscriptions;</a:t>
            </a:r>
            <a:br>
              <a:rPr lang="en-US" b="1" dirty="0"/>
            </a:br>
            <a:r>
              <a:rPr lang="en-US" sz="5400" dirty="0"/>
              <a:t>Protect Your Investment in Java SE </a:t>
            </a:r>
            <a:endParaRPr lang="en-US" dirty="0"/>
          </a:p>
        </p:txBody>
      </p:sp>
      <p:sp>
        <p:nvSpPr>
          <p:cNvPr id="3" name="Subtitle 2"/>
          <p:cNvSpPr>
            <a:spLocks noGrp="1"/>
          </p:cNvSpPr>
          <p:nvPr>
            <p:ph type="subTitle" idx="1"/>
          </p:nvPr>
        </p:nvSpPr>
        <p:spPr>
          <a:xfrm>
            <a:off x="471851" y="3052970"/>
            <a:ext cx="7202776" cy="1008822"/>
          </a:xfrm>
        </p:spPr>
        <p:txBody>
          <a:bodyPr/>
          <a:lstStyle/>
          <a:p>
            <a:r>
              <a:rPr lang="en-US" sz="2400" dirty="0"/>
              <a:t>Minimize Risk, Reduce Effort, Maximize Reliability of your Java deployments</a:t>
            </a:r>
          </a:p>
          <a:p>
            <a:endParaRPr lang="en-GB" dirty="0"/>
          </a:p>
          <a:p>
            <a:endParaRPr lang="en-GB"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D5EA01B-9FA2-49B8-9D15-48C06F0E753A}"/>
              </a:ext>
            </a:extLst>
          </p:cNvPr>
          <p:cNvPicPr>
            <a:picLocks noChangeAspect="1"/>
          </p:cNvPicPr>
          <p:nvPr/>
        </p:nvPicPr>
        <p:blipFill rotWithShape="1">
          <a:blip r:embed="rId2"/>
          <a:srcRect l="13750" r="13750" b="8792"/>
          <a:stretch/>
        </p:blipFill>
        <p:spPr>
          <a:xfrm>
            <a:off x="145773" y="145774"/>
            <a:ext cx="8819097" cy="4565374"/>
          </a:xfrm>
          <a:prstGeom prst="rect">
            <a:avLst/>
          </a:prstGeom>
        </p:spPr>
      </p:pic>
      <p:sp>
        <p:nvSpPr>
          <p:cNvPr id="4" name="Slide Number Placeholder 3"/>
          <p:cNvSpPr>
            <a:spLocks noGrp="1"/>
          </p:cNvSpPr>
          <p:nvPr>
            <p:ph type="sldNum" sz="quarter" idx="12"/>
          </p:nvPr>
        </p:nvSpPr>
        <p:spPr/>
        <p:txBody>
          <a:bodyPr/>
          <a:lstStyle/>
          <a:p>
            <a:fld id="{C51EAA63-D034-42AE-91FA-B13B9518C7BE}" type="slidenum">
              <a:rPr lang="en-US" smtClean="0"/>
              <a:pPr/>
              <a:t>10</a:t>
            </a:fld>
            <a:endParaRPr lang="en-US" dirty="0"/>
          </a:p>
        </p:txBody>
      </p:sp>
    </p:spTree>
    <p:extLst>
      <p:ext uri="{BB962C8B-B14F-4D97-AF65-F5344CB8AC3E}">
        <p14:creationId xmlns:p14="http://schemas.microsoft.com/office/powerpoint/2010/main" val="27825846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1CF93E-F25E-4AE7-9D02-D364106B59F4}"/>
              </a:ext>
            </a:extLst>
          </p:cNvPr>
          <p:cNvSpPr>
            <a:spLocks noGrp="1"/>
          </p:cNvSpPr>
          <p:nvPr>
            <p:ph type="title"/>
          </p:nvPr>
        </p:nvSpPr>
        <p:spPr/>
        <p:txBody>
          <a:bodyPr/>
          <a:lstStyle/>
          <a:p>
            <a:r>
              <a:rPr lang="nl-NL" dirty="0"/>
              <a:t>Java SE Desktop Subscription</a:t>
            </a:r>
          </a:p>
        </p:txBody>
      </p:sp>
      <p:sp>
        <p:nvSpPr>
          <p:cNvPr id="4" name="Slide Number Placeholder 3">
            <a:extLst>
              <a:ext uri="{FF2B5EF4-FFF2-40B4-BE49-F238E27FC236}">
                <a16:creationId xmlns:a16="http://schemas.microsoft.com/office/drawing/2014/main" xmlns="" id="{36A2BC6E-092F-4624-B61F-8AFA0364CB0E}"/>
              </a:ext>
            </a:extLst>
          </p:cNvPr>
          <p:cNvSpPr>
            <a:spLocks noGrp="1"/>
          </p:cNvSpPr>
          <p:nvPr>
            <p:ph type="sldNum" sz="quarter" idx="12"/>
          </p:nvPr>
        </p:nvSpPr>
        <p:spPr/>
        <p:txBody>
          <a:bodyPr/>
          <a:lstStyle/>
          <a:p>
            <a:fld id="{C51EAA63-D034-42AE-91FA-B13B9518C7BE}" type="slidenum">
              <a:rPr lang="nl-NL" smtClean="0"/>
              <a:pPr/>
              <a:t>11</a:t>
            </a:fld>
            <a:endParaRPr lang="nl-NL" dirty="0"/>
          </a:p>
        </p:txBody>
      </p:sp>
      <p:pic>
        <p:nvPicPr>
          <p:cNvPr id="5" name="Picture 4">
            <a:extLst>
              <a:ext uri="{FF2B5EF4-FFF2-40B4-BE49-F238E27FC236}">
                <a16:creationId xmlns:a16="http://schemas.microsoft.com/office/drawing/2014/main" xmlns="" id="{3685FCDC-F436-49AC-A429-FE32CEB0A10C}"/>
              </a:ext>
            </a:extLst>
          </p:cNvPr>
          <p:cNvPicPr>
            <a:picLocks noChangeAspect="1"/>
          </p:cNvPicPr>
          <p:nvPr/>
        </p:nvPicPr>
        <p:blipFill>
          <a:blip r:embed="rId2"/>
          <a:stretch>
            <a:fillRect/>
          </a:stretch>
        </p:blipFill>
        <p:spPr>
          <a:xfrm>
            <a:off x="1807473" y="1272208"/>
            <a:ext cx="4768079" cy="2940740"/>
          </a:xfrm>
          <a:prstGeom prst="rect">
            <a:avLst/>
          </a:prstGeom>
        </p:spPr>
      </p:pic>
    </p:spTree>
    <p:extLst>
      <p:ext uri="{BB962C8B-B14F-4D97-AF65-F5344CB8AC3E}">
        <p14:creationId xmlns:p14="http://schemas.microsoft.com/office/powerpoint/2010/main" val="88142037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C0C915-1FF3-4BB5-9A3F-1E25165EFF7A}"/>
              </a:ext>
            </a:extLst>
          </p:cNvPr>
          <p:cNvSpPr>
            <a:spLocks noGrp="1"/>
          </p:cNvSpPr>
          <p:nvPr>
            <p:ph type="title"/>
          </p:nvPr>
        </p:nvSpPr>
        <p:spPr/>
        <p:txBody>
          <a:bodyPr/>
          <a:lstStyle/>
          <a:p>
            <a:r>
              <a:rPr lang="nl-NL" dirty="0"/>
              <a:t>Java SE Server Subscription</a:t>
            </a:r>
          </a:p>
        </p:txBody>
      </p:sp>
      <p:sp>
        <p:nvSpPr>
          <p:cNvPr id="4" name="Slide Number Placeholder 3">
            <a:extLst>
              <a:ext uri="{FF2B5EF4-FFF2-40B4-BE49-F238E27FC236}">
                <a16:creationId xmlns:a16="http://schemas.microsoft.com/office/drawing/2014/main" xmlns="" id="{564C4F3B-9EBD-44F2-83D6-CB636361FB9E}"/>
              </a:ext>
            </a:extLst>
          </p:cNvPr>
          <p:cNvSpPr>
            <a:spLocks noGrp="1"/>
          </p:cNvSpPr>
          <p:nvPr>
            <p:ph type="sldNum" sz="quarter" idx="12"/>
          </p:nvPr>
        </p:nvSpPr>
        <p:spPr/>
        <p:txBody>
          <a:bodyPr/>
          <a:lstStyle/>
          <a:p>
            <a:fld id="{C51EAA63-D034-42AE-91FA-B13B9518C7BE}" type="slidenum">
              <a:rPr lang="nl-NL" smtClean="0"/>
              <a:pPr/>
              <a:t>12</a:t>
            </a:fld>
            <a:endParaRPr lang="nl-NL" dirty="0"/>
          </a:p>
        </p:txBody>
      </p:sp>
      <p:pic>
        <p:nvPicPr>
          <p:cNvPr id="5" name="Picture 4">
            <a:extLst>
              <a:ext uri="{FF2B5EF4-FFF2-40B4-BE49-F238E27FC236}">
                <a16:creationId xmlns:a16="http://schemas.microsoft.com/office/drawing/2014/main" xmlns="" id="{D685BCD9-D208-4FB6-907F-9469EC49613A}"/>
              </a:ext>
            </a:extLst>
          </p:cNvPr>
          <p:cNvPicPr>
            <a:picLocks noChangeAspect="1"/>
          </p:cNvPicPr>
          <p:nvPr/>
        </p:nvPicPr>
        <p:blipFill>
          <a:blip r:embed="rId2"/>
          <a:stretch>
            <a:fillRect/>
          </a:stretch>
        </p:blipFill>
        <p:spPr>
          <a:xfrm>
            <a:off x="1980786" y="1038822"/>
            <a:ext cx="4380257" cy="3493216"/>
          </a:xfrm>
          <a:prstGeom prst="rect">
            <a:avLst/>
          </a:prstGeom>
        </p:spPr>
      </p:pic>
    </p:spTree>
    <p:extLst>
      <p:ext uri="{BB962C8B-B14F-4D97-AF65-F5344CB8AC3E}">
        <p14:creationId xmlns:p14="http://schemas.microsoft.com/office/powerpoint/2010/main" val="343794697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E29989C-636F-46A5-AC5E-217BEDA13FB9}"/>
              </a:ext>
            </a:extLst>
          </p:cNvPr>
          <p:cNvSpPr>
            <a:spLocks noGrp="1"/>
          </p:cNvSpPr>
          <p:nvPr>
            <p:ph type="title"/>
          </p:nvPr>
        </p:nvSpPr>
        <p:spPr/>
        <p:txBody>
          <a:bodyPr/>
          <a:lstStyle/>
          <a:p>
            <a:r>
              <a:rPr lang="de-DE" sz="2799" b="1" dirty="0">
                <a:solidFill>
                  <a:srgbClr val="FF0000"/>
                </a:solidFill>
              </a:rPr>
              <a:t>Benefits</a:t>
            </a:r>
            <a:r>
              <a:rPr lang="de-DE" sz="2799" b="1" dirty="0"/>
              <a:t> </a:t>
            </a:r>
            <a:r>
              <a:rPr lang="de-DE" sz="2799" dirty="0"/>
              <a:t>for Java SE Subscriptions</a:t>
            </a:r>
            <a:endParaRPr lang="de-DE" dirty="0"/>
          </a:p>
        </p:txBody>
      </p:sp>
      <p:sp>
        <p:nvSpPr>
          <p:cNvPr id="7" name="Content Placeholder 6">
            <a:extLst>
              <a:ext uri="{FF2B5EF4-FFF2-40B4-BE49-F238E27FC236}">
                <a16:creationId xmlns:a16="http://schemas.microsoft.com/office/drawing/2014/main" xmlns="" id="{68AEAD6C-DF70-4DCC-BCB6-DE15E659CC75}"/>
              </a:ext>
            </a:extLst>
          </p:cNvPr>
          <p:cNvSpPr>
            <a:spLocks noGrp="1"/>
          </p:cNvSpPr>
          <p:nvPr>
            <p:ph idx="1"/>
          </p:nvPr>
        </p:nvSpPr>
        <p:spPr/>
        <p:txBody>
          <a:bodyPr>
            <a:noAutofit/>
          </a:bodyPr>
          <a:lstStyle/>
          <a:p>
            <a:pPr>
              <a:lnSpc>
                <a:spcPct val="110000"/>
              </a:lnSpc>
            </a:pPr>
            <a:endParaRPr lang="en-US" sz="2000" b="1" dirty="0"/>
          </a:p>
          <a:p>
            <a:pPr>
              <a:lnSpc>
                <a:spcPct val="110000"/>
              </a:lnSpc>
            </a:pPr>
            <a:r>
              <a:rPr lang="en-US" sz="2000" dirty="0"/>
              <a:t>Security and critical updates for all Java environments</a:t>
            </a:r>
          </a:p>
          <a:p>
            <a:pPr>
              <a:lnSpc>
                <a:spcPct val="110000"/>
              </a:lnSpc>
            </a:pPr>
            <a:r>
              <a:rPr lang="en-US" sz="2000" dirty="0"/>
              <a:t>Quick turnaround for critical issues with access to intermediate patches</a:t>
            </a:r>
          </a:p>
          <a:p>
            <a:pPr>
              <a:lnSpc>
                <a:spcPct val="110000"/>
              </a:lnSpc>
            </a:pPr>
            <a:r>
              <a:rPr lang="en-US" sz="2000" dirty="0"/>
              <a:t>Efficient management, control and deployments of all Java versions installed on desktops and servers </a:t>
            </a:r>
          </a:p>
          <a:p>
            <a:pPr>
              <a:lnSpc>
                <a:spcPct val="110000"/>
              </a:lnSpc>
            </a:pPr>
            <a:r>
              <a:rPr lang="en-US" sz="2000" dirty="0"/>
              <a:t>Reduced development and operational costs due to less migration and testing</a:t>
            </a:r>
          </a:p>
          <a:p>
            <a:pPr marL="742764" lvl="1">
              <a:lnSpc>
                <a:spcPct val="110000"/>
              </a:lnSpc>
              <a:buFont typeface="Arial" panose="020B0604020202020204" pitchFamily="34" charset="0"/>
              <a:buChar char="•"/>
            </a:pPr>
            <a:endParaRPr lang="de-DE" sz="2500" dirty="0"/>
          </a:p>
          <a:p>
            <a:pPr marL="205688" lvl="1" indent="0">
              <a:buNone/>
            </a:pPr>
            <a:r>
              <a:rPr lang="en-US" dirty="0"/>
              <a:t>	</a:t>
            </a:r>
          </a:p>
        </p:txBody>
      </p:sp>
      <p:sp>
        <p:nvSpPr>
          <p:cNvPr id="5" name="Slide Number Placeholder 4">
            <a:extLst>
              <a:ext uri="{FF2B5EF4-FFF2-40B4-BE49-F238E27FC236}">
                <a16:creationId xmlns:a16="http://schemas.microsoft.com/office/drawing/2014/main" xmlns="" id="{F24672AA-E746-4A6F-97D7-4CBA5F175B92}"/>
              </a:ext>
            </a:extLst>
          </p:cNvPr>
          <p:cNvSpPr>
            <a:spLocks noGrp="1"/>
          </p:cNvSpPr>
          <p:nvPr>
            <p:ph type="sldNum" sz="quarter" idx="12"/>
          </p:nvPr>
        </p:nvSpPr>
        <p:spPr/>
        <p:txBody>
          <a:bodyPr/>
          <a:lstStyle/>
          <a:p>
            <a:pPr defTabSz="685628"/>
            <a:fld id="{C51EAA63-D034-42AE-91FA-B13B9518C7BE}" type="slidenum">
              <a:rPr lang="de-DE">
                <a:solidFill>
                  <a:srgbClr val="5F5F5F">
                    <a:lumMod val="60000"/>
                    <a:lumOff val="40000"/>
                  </a:srgbClr>
                </a:solidFill>
                <a:latin typeface="Calibri"/>
              </a:rPr>
              <a:pPr defTabSz="685628"/>
              <a:t>13</a:t>
            </a:fld>
            <a:endParaRPr lang="de-DE">
              <a:solidFill>
                <a:srgbClr val="5F5F5F">
                  <a:lumMod val="60000"/>
                  <a:lumOff val="40000"/>
                </a:srgbClr>
              </a:solidFill>
              <a:latin typeface="Calibri"/>
            </a:endParaRPr>
          </a:p>
        </p:txBody>
      </p:sp>
    </p:spTree>
    <p:extLst>
      <p:ext uri="{BB962C8B-B14F-4D97-AF65-F5344CB8AC3E}">
        <p14:creationId xmlns:p14="http://schemas.microsoft.com/office/powerpoint/2010/main" val="276050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Facts I.</a:t>
            </a:r>
            <a:endParaRPr lang="en-US" dirty="0"/>
          </a:p>
        </p:txBody>
      </p:sp>
      <p:sp>
        <p:nvSpPr>
          <p:cNvPr id="6" name="Content Placeholder 5"/>
          <p:cNvSpPr>
            <a:spLocks noGrp="1"/>
          </p:cNvSpPr>
          <p:nvPr>
            <p:ph idx="1"/>
          </p:nvPr>
        </p:nvSpPr>
        <p:spPr>
          <a:xfrm>
            <a:off x="406151" y="1050793"/>
            <a:ext cx="8347065" cy="3314700"/>
          </a:xfrm>
        </p:spPr>
        <p:txBody>
          <a:bodyPr/>
          <a:lstStyle/>
          <a:p>
            <a:r>
              <a:rPr lang="en-US" sz="1800" dirty="0" smtClean="0"/>
              <a:t>Java 8 update 202 is the last public update for Java 8 (free).</a:t>
            </a:r>
          </a:p>
          <a:p>
            <a:r>
              <a:rPr lang="en-US" sz="1800" dirty="0" smtClean="0"/>
              <a:t>Oracle Java 1.8 is the latest version which includes  Java Web Start and  Applet / Java Plug-in. </a:t>
            </a:r>
          </a:p>
          <a:p>
            <a:r>
              <a:rPr lang="en-US" sz="1800" dirty="0" smtClean="0"/>
              <a:t>Java usage fee is not a license fee, but is a subscription fee and the contract to be signed will mean subscription</a:t>
            </a:r>
          </a:p>
          <a:p>
            <a:r>
              <a:rPr lang="en-US" sz="1800" dirty="0" smtClean="0"/>
              <a:t>Subscription fee to be calculated by desktops, in case of servers fees to be calculated by physical processor cores</a:t>
            </a:r>
          </a:p>
          <a:p>
            <a:r>
              <a:rPr lang="en-US" sz="1800" dirty="0" smtClean="0"/>
              <a:t>Many cases </a:t>
            </a:r>
            <a:r>
              <a:rPr lang="en-US" sz="1800" dirty="0" err="1" smtClean="0"/>
              <a:t>Weblogic</a:t>
            </a:r>
            <a:r>
              <a:rPr lang="en-US" sz="1800" dirty="0" smtClean="0"/>
              <a:t> Standard Edition has better TCO than Java SE subscription</a:t>
            </a:r>
          </a:p>
          <a:p>
            <a:r>
              <a:rPr lang="en-US" sz="1800" dirty="0" smtClean="0"/>
              <a:t>No Java subscription fee to be payed when Customer uses Oracle product w</a:t>
            </a:r>
            <a:r>
              <a:rPr lang="hu-HU" sz="1800" dirty="0" smtClean="0"/>
              <a:t>h</a:t>
            </a:r>
            <a:r>
              <a:rPr lang="en-US" sz="1800" dirty="0" err="1" smtClean="0"/>
              <a:t>ich</a:t>
            </a:r>
            <a:r>
              <a:rPr lang="en-US" sz="1800" dirty="0" smtClean="0"/>
              <a:t> is built on Java SE technology</a:t>
            </a:r>
          </a:p>
          <a:p>
            <a:r>
              <a:rPr lang="en-US" sz="1800" dirty="0" smtClean="0"/>
              <a:t>For usage of Oracle development tools (e.g. </a:t>
            </a:r>
            <a:r>
              <a:rPr lang="en-US" sz="1800" dirty="0" err="1" smtClean="0"/>
              <a:t>JDeveloper</a:t>
            </a:r>
            <a:r>
              <a:rPr lang="en-US" sz="1800" dirty="0" smtClean="0"/>
              <a:t>, SQL Developer) JDK does not need to be licensed</a:t>
            </a:r>
            <a:endParaRPr lang="en-US" sz="1800" dirty="0"/>
          </a:p>
        </p:txBody>
      </p:sp>
      <p:sp>
        <p:nvSpPr>
          <p:cNvPr id="4" name="Slide Number Placeholder 3"/>
          <p:cNvSpPr>
            <a:spLocks noGrp="1"/>
          </p:cNvSpPr>
          <p:nvPr>
            <p:ph type="sldNum" sz="quarter" idx="12"/>
          </p:nvPr>
        </p:nvSpPr>
        <p:spPr/>
        <p:txBody>
          <a:bodyPr/>
          <a:lstStyle/>
          <a:p>
            <a:fld id="{C51EAA63-D034-42AE-91FA-B13B9518C7BE}" type="slidenum">
              <a:rPr lang="hu-HU" smtClean="0"/>
              <a:pPr/>
              <a:t>14</a:t>
            </a:fld>
            <a:endParaRPr lang="hu-HU" dirty="0"/>
          </a:p>
        </p:txBody>
      </p:sp>
    </p:spTree>
    <p:extLst>
      <p:ext uri="{BB962C8B-B14F-4D97-AF65-F5344CB8AC3E}">
        <p14:creationId xmlns:p14="http://schemas.microsoft.com/office/powerpoint/2010/main" val="114363922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8963" y="475488"/>
            <a:ext cx="8346073" cy="496062"/>
          </a:xfrm>
        </p:spPr>
        <p:txBody>
          <a:bodyPr/>
          <a:lstStyle/>
          <a:p>
            <a:r>
              <a:rPr lang="en-US" dirty="0" smtClean="0"/>
              <a:t>Facts II.</a:t>
            </a:r>
            <a:endParaRPr lang="en-US" dirty="0"/>
          </a:p>
        </p:txBody>
      </p:sp>
      <p:sp>
        <p:nvSpPr>
          <p:cNvPr id="6" name="Content Placeholder 5"/>
          <p:cNvSpPr>
            <a:spLocks noGrp="1"/>
          </p:cNvSpPr>
          <p:nvPr>
            <p:ph idx="1"/>
          </p:nvPr>
        </p:nvSpPr>
        <p:spPr>
          <a:xfrm>
            <a:off x="209491" y="1051561"/>
            <a:ext cx="8757725" cy="3314700"/>
          </a:xfrm>
        </p:spPr>
        <p:txBody>
          <a:bodyPr/>
          <a:lstStyle/>
          <a:p>
            <a:r>
              <a:rPr lang="en-US" sz="1800" dirty="0" smtClean="0"/>
              <a:t>WLS licenses are not intended to grant licenses for Java for non-WLS usage</a:t>
            </a:r>
          </a:p>
          <a:p>
            <a:r>
              <a:rPr lang="en-US" sz="1800" dirty="0" smtClean="0"/>
              <a:t>For the old versions, Java8, last patching set published on January 2019, if you want to get all the future patches, security </a:t>
            </a:r>
            <a:r>
              <a:rPr lang="en-US" sz="1800" dirty="0" err="1" smtClean="0"/>
              <a:t>etc</a:t>
            </a:r>
            <a:r>
              <a:rPr lang="en-US" sz="1800" dirty="0" smtClean="0"/>
              <a:t> you need to buy Java SE subscription including </a:t>
            </a:r>
            <a:r>
              <a:rPr lang="en-US" sz="1800" dirty="0" err="1" smtClean="0"/>
              <a:t>test&amp;dev</a:t>
            </a:r>
            <a:r>
              <a:rPr lang="en-US" sz="1800" dirty="0" smtClean="0"/>
              <a:t> environments.</a:t>
            </a:r>
          </a:p>
          <a:p>
            <a:r>
              <a:rPr lang="en-US" sz="1800" dirty="0" smtClean="0"/>
              <a:t>So, depending on the Java version we are talking about. Starting with Java 11 there is other licensing policy agreement. </a:t>
            </a:r>
            <a:r>
              <a:rPr lang="en-US" sz="1800" u="sng" dirty="0" smtClean="0">
                <a:hlinkClick r:id="rId2"/>
              </a:rPr>
              <a:t>https://www.oracle.com/technetwork/java/javase/terms/license/javase-license.html</a:t>
            </a:r>
            <a:r>
              <a:rPr lang="en-US" sz="1800" dirty="0" smtClean="0"/>
              <a:t> It means that for the </a:t>
            </a:r>
            <a:r>
              <a:rPr lang="en-US" sz="1800" dirty="0" err="1" smtClean="0"/>
              <a:t>test&amp;dev</a:t>
            </a:r>
            <a:r>
              <a:rPr lang="en-US" sz="1800" dirty="0" smtClean="0"/>
              <a:t> environment you are entitle to use the Oracle JDK without buying Java SE subscription</a:t>
            </a:r>
          </a:p>
          <a:p>
            <a:r>
              <a:rPr lang="en-US" sz="1800" dirty="0" smtClean="0"/>
              <a:t>The only available tool to see your internal Java usage is the Java usage tracker (requires Java SE subscription)</a:t>
            </a:r>
          </a:p>
          <a:p>
            <a:r>
              <a:rPr lang="en-US" sz="1800" dirty="0" smtClean="0"/>
              <a:t>Virtual environments – no changes</a:t>
            </a:r>
          </a:p>
          <a:p>
            <a:pPr marL="0" indent="0">
              <a:buNone/>
            </a:pPr>
            <a:endParaRPr lang="en-US" sz="1800" dirty="0"/>
          </a:p>
        </p:txBody>
      </p:sp>
      <p:sp>
        <p:nvSpPr>
          <p:cNvPr id="4" name="Slide Number Placeholder 3"/>
          <p:cNvSpPr>
            <a:spLocks noGrp="1"/>
          </p:cNvSpPr>
          <p:nvPr>
            <p:ph type="sldNum" sz="quarter" idx="12"/>
          </p:nvPr>
        </p:nvSpPr>
        <p:spPr/>
        <p:txBody>
          <a:bodyPr/>
          <a:lstStyle/>
          <a:p>
            <a:fld id="{C51EAA63-D034-42AE-91FA-B13B9518C7BE}" type="slidenum">
              <a:rPr lang="hu-HU" smtClean="0"/>
              <a:pPr/>
              <a:t>15</a:t>
            </a:fld>
            <a:endParaRPr lang="hu-HU" dirty="0"/>
          </a:p>
        </p:txBody>
      </p:sp>
    </p:spTree>
    <p:extLst>
      <p:ext uri="{BB962C8B-B14F-4D97-AF65-F5344CB8AC3E}">
        <p14:creationId xmlns:p14="http://schemas.microsoft.com/office/powerpoint/2010/main" val="95064933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63" y="87080"/>
            <a:ext cx="8346073" cy="666750"/>
          </a:xfrm>
        </p:spPr>
        <p:txBody>
          <a:bodyPr/>
          <a:lstStyle/>
          <a:p>
            <a:r>
              <a:rPr lang="en-US" b="1" dirty="0"/>
              <a:t> </a:t>
            </a:r>
          </a:p>
        </p:txBody>
      </p:sp>
      <p:sp>
        <p:nvSpPr>
          <p:cNvPr id="3" name="Content Placeholder 2"/>
          <p:cNvSpPr>
            <a:spLocks noGrp="1"/>
          </p:cNvSpPr>
          <p:nvPr>
            <p:ph idx="1"/>
          </p:nvPr>
        </p:nvSpPr>
        <p:spPr>
          <a:xfrm>
            <a:off x="392027" y="914705"/>
            <a:ext cx="8347065" cy="3591391"/>
          </a:xfrm>
        </p:spPr>
        <p:txBody>
          <a:bodyPr/>
          <a:lstStyle/>
          <a:p>
            <a:pPr lvl="0"/>
            <a:endParaRPr lang="nl-BE" sz="1600" dirty="0"/>
          </a:p>
          <a:p>
            <a:pPr marL="0" indent="0">
              <a:buNone/>
            </a:pPr>
            <a:endParaRPr lang="nl-BE" sz="1400" dirty="0"/>
          </a:p>
          <a:p>
            <a:endParaRPr lang="en-US" sz="1600" dirty="0"/>
          </a:p>
          <a:p>
            <a:pPr lvl="1"/>
            <a:endParaRPr lang="en-US" sz="1300" dirty="0"/>
          </a:p>
          <a:p>
            <a:pPr lvl="1"/>
            <a:endParaRPr lang="en-US" sz="1600" dirty="0"/>
          </a:p>
          <a:p>
            <a:pPr marL="0" indent="0">
              <a:buNone/>
            </a:pPr>
            <a:endParaRPr lang="en-US" sz="1900"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a:t>
            </a:fld>
            <a:endParaRPr lang="en-US" dirty="0"/>
          </a:p>
        </p:txBody>
      </p:sp>
      <p:sp>
        <p:nvSpPr>
          <p:cNvPr id="5" name="Rectangle 4"/>
          <p:cNvSpPr/>
          <p:nvPr/>
        </p:nvSpPr>
        <p:spPr>
          <a:xfrm>
            <a:off x="956345" y="-833028"/>
            <a:ext cx="7659149" cy="4809009"/>
          </a:xfrm>
          <a:prstGeom prst="rect">
            <a:avLst/>
          </a:prstGeom>
        </p:spPr>
        <p:txBody>
          <a:bodyPr wrap="square">
            <a:spAutoFit/>
          </a:bodyPr>
          <a:lstStyle/>
          <a:p>
            <a:endParaRPr lang="nl-BE" sz="1050" dirty="0">
              <a:solidFill>
                <a:srgbClr val="000000"/>
              </a:solidFill>
              <a:latin typeface="Calibri" panose="020F0502020204030204" pitchFamily="34" charset="0"/>
            </a:endParaRPr>
          </a:p>
          <a:p>
            <a:endParaRPr lang="nl-BE" sz="2400" dirty="0">
              <a:latin typeface="Calibri" panose="020F0502020204030204" pitchFamily="34" charset="0"/>
            </a:endParaRPr>
          </a:p>
          <a:p>
            <a:endParaRPr lang="nl-BE" sz="2400" dirty="0">
              <a:latin typeface="Calibri" panose="020F0502020204030204" pitchFamily="34" charset="0"/>
            </a:endParaRPr>
          </a:p>
          <a:p>
            <a:endParaRPr lang="nl-BE" sz="2400" dirty="0">
              <a:latin typeface="Calibri" panose="020F0502020204030204" pitchFamily="34" charset="0"/>
            </a:endParaRPr>
          </a:p>
          <a:p>
            <a:r>
              <a:rPr lang="nl-BE" sz="1600" b="1" dirty="0">
                <a:latin typeface="Calibri" panose="020F0502020204030204" pitchFamily="34" charset="0"/>
              </a:rPr>
              <a:t>Safe Harbor Statement </a:t>
            </a:r>
          </a:p>
          <a:p>
            <a:r>
              <a:rPr lang="en-US" sz="1600" dirty="0">
                <a:latin typeface="Calibri" panose="020F050202020403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 Not all technologies identified are available for all cloud services. </a:t>
            </a:r>
          </a:p>
          <a:p>
            <a:endParaRPr lang="en-US" sz="1600" dirty="0">
              <a:latin typeface="Calibri" panose="020F0502020204030204" pitchFamily="34" charset="0"/>
            </a:endParaRPr>
          </a:p>
          <a:p>
            <a:r>
              <a:rPr lang="nl-BE" sz="1600" b="1" dirty="0">
                <a:latin typeface="Calibri" panose="020F0502020204030204" pitchFamily="34" charset="0"/>
              </a:rPr>
              <a:t>Disclaimer</a:t>
            </a:r>
            <a:r>
              <a:rPr lang="nl-BE" sz="1600" dirty="0">
                <a:latin typeface="Calibri" panose="020F0502020204030204" pitchFamily="34" charset="0"/>
              </a:rPr>
              <a:t> </a:t>
            </a:r>
          </a:p>
          <a:p>
            <a:r>
              <a:rPr lang="en-US" sz="1600" dirty="0">
                <a:latin typeface="Calibri" panose="020F0502020204030204" pitchFamily="34" charset="0"/>
              </a:rPr>
              <a:t>The information in this document may not be construed or used as legal advice about the content, interpretation or application of any law, regulation or regulatory guideline. Customers and prospective customers must seek their own legal counsel to understand the applicability of any law or regulation on their processing of personal data, including through the use of any vendor’s products or services. </a:t>
            </a:r>
            <a:endParaRPr lang="nl-BE" sz="1600" dirty="0"/>
          </a:p>
        </p:txBody>
      </p:sp>
    </p:spTree>
    <p:extLst>
      <p:ext uri="{BB962C8B-B14F-4D97-AF65-F5344CB8AC3E}">
        <p14:creationId xmlns:p14="http://schemas.microsoft.com/office/powerpoint/2010/main" val="266728864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E12DF45-ECD5-4EC6-9009-F0F0B11AED89}"/>
              </a:ext>
            </a:extLst>
          </p:cNvPr>
          <p:cNvSpPr>
            <a:spLocks noGrp="1"/>
          </p:cNvSpPr>
          <p:nvPr>
            <p:ph type="sldNum" sz="quarter" idx="12"/>
          </p:nvPr>
        </p:nvSpPr>
        <p:spPr/>
        <p:txBody>
          <a:bodyPr/>
          <a:lstStyle/>
          <a:p>
            <a:fld id="{C51EAA63-D034-42AE-91FA-B13B9518C7BE}" type="slidenum">
              <a:rPr lang="nl-NL" smtClean="0"/>
              <a:pPr/>
              <a:t>3</a:t>
            </a:fld>
            <a:endParaRPr lang="nl-NL" dirty="0"/>
          </a:p>
        </p:txBody>
      </p:sp>
      <p:pic>
        <p:nvPicPr>
          <p:cNvPr id="3" name="Picture 2" descr="part1">
            <a:extLst>
              <a:ext uri="{FF2B5EF4-FFF2-40B4-BE49-F238E27FC236}">
                <a16:creationId xmlns:a16="http://schemas.microsoft.com/office/drawing/2014/main" xmlns="" id="{AB477DA9-0808-4B54-88F2-5A9320C92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62" y="744437"/>
            <a:ext cx="4653375" cy="353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26298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hu-HU" smtClean="0"/>
              <a:pPr/>
              <a:t>4</a:t>
            </a:fld>
            <a:endParaRPr lang="hu-H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94" y="735857"/>
            <a:ext cx="8821271" cy="3057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45888" y="4118642"/>
            <a:ext cx="8828955" cy="914400"/>
          </a:xfrm>
          <a:prstGeom prst="rect">
            <a:avLst/>
          </a:prstGeom>
          <a:noFill/>
        </p:spPr>
        <p:txBody>
          <a:bodyPr wrap="none" lIns="0" tIns="0" rIns="0" bIns="0" rtlCol="0">
            <a:noAutofit/>
          </a:bodyPr>
          <a:lstStyle/>
          <a:p>
            <a:pPr>
              <a:lnSpc>
                <a:spcPct val="90000"/>
              </a:lnSpc>
            </a:pPr>
            <a:r>
              <a:rPr lang="hu-HU" u="sng" dirty="0">
                <a:hlinkClick r:id="rId3"/>
              </a:rPr>
              <a:t>https://www.oracle.com/corporate/pressrelease/java-se-subscription-offering-062118.html</a:t>
            </a:r>
            <a:endParaRPr lang="hu-HU" dirty="0" smtClean="0"/>
          </a:p>
        </p:txBody>
      </p:sp>
    </p:spTree>
    <p:extLst>
      <p:ext uri="{BB962C8B-B14F-4D97-AF65-F5344CB8AC3E}">
        <p14:creationId xmlns:p14="http://schemas.microsoft.com/office/powerpoint/2010/main" val="240681611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xmlns="" id="{C34B1F3D-9668-4D31-A980-071B037F7A55}"/>
              </a:ext>
            </a:extLst>
          </p:cNvPr>
          <p:cNvSpPr txBox="1"/>
          <p:nvPr/>
        </p:nvSpPr>
        <p:spPr bwMode="gray">
          <a:xfrm>
            <a:off x="6264701" y="4917186"/>
            <a:ext cx="2400300" cy="137160"/>
          </a:xfrm>
          <a:prstGeom prst="rect">
            <a:avLst/>
          </a:prstGeom>
          <a:noFill/>
        </p:spPr>
        <p:txBody>
          <a:bodyPr vert="horz" wrap="none" lIns="0" tIns="0" rIns="0" bIns="0" rtlCol="0" anchor="ctr" anchorCtr="0">
            <a:noAutofit/>
          </a:bodyPr>
          <a:lstStyle/>
          <a:p>
            <a:pPr algn="r"/>
            <a:r>
              <a:rPr sz="638" dirty="0">
                <a:solidFill>
                  <a:schemeClr val="bg1">
                    <a:lumMod val="50000"/>
                  </a:schemeClr>
                </a:solidFill>
              </a:rPr>
              <a:t>Copyright © </a:t>
            </a:r>
            <a:r>
              <a:rPr lang="en-US" sz="638" dirty="0">
                <a:solidFill>
                  <a:schemeClr val="bg1">
                    <a:lumMod val="50000"/>
                  </a:schemeClr>
                </a:solidFill>
              </a:rPr>
              <a:t>2017,</a:t>
            </a:r>
            <a:r>
              <a:rPr sz="638" dirty="0">
                <a:solidFill>
                  <a:schemeClr val="bg1">
                    <a:lumMod val="50000"/>
                  </a:schemeClr>
                </a:solidFill>
              </a:rPr>
              <a:t> Oracle and/or its affiliates. All rights reserved. </a:t>
            </a:r>
          </a:p>
        </p:txBody>
      </p:sp>
      <p:sp>
        <p:nvSpPr>
          <p:cNvPr id="65" name="Slide Number Placeholder 5">
            <a:extLst>
              <a:ext uri="{FF2B5EF4-FFF2-40B4-BE49-F238E27FC236}">
                <a16:creationId xmlns:a16="http://schemas.microsoft.com/office/drawing/2014/main" xmlns="" id="{828CA668-FF77-4B34-B68D-531A014D708E}"/>
              </a:ext>
            </a:extLst>
          </p:cNvPr>
          <p:cNvSpPr txBox="1">
            <a:spLocks/>
          </p:cNvSpPr>
          <p:nvPr/>
        </p:nvSpPr>
        <p:spPr bwMode="gray">
          <a:xfrm>
            <a:off x="8458200" y="4917186"/>
            <a:ext cx="286246" cy="13716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51EAA63-D034-42AE-91FA-B13B9518C7BE}" type="slidenum">
              <a:rPr lang="en-US" sz="638">
                <a:solidFill>
                  <a:schemeClr val="bg1">
                    <a:lumMod val="50000"/>
                  </a:schemeClr>
                </a:solidFill>
              </a:rPr>
              <a:pPr>
                <a:defRPr/>
              </a:pPr>
              <a:t>5</a:t>
            </a:fld>
            <a:endParaRPr lang="en-US" sz="638" dirty="0">
              <a:solidFill>
                <a:schemeClr val="bg1">
                  <a:lumMod val="50000"/>
                </a:schemeClr>
              </a:solidFill>
            </a:endParaRPr>
          </a:p>
        </p:txBody>
      </p:sp>
      <p:sp>
        <p:nvSpPr>
          <p:cNvPr id="66" name="Title 2">
            <a:extLst>
              <a:ext uri="{FF2B5EF4-FFF2-40B4-BE49-F238E27FC236}">
                <a16:creationId xmlns:a16="http://schemas.microsoft.com/office/drawing/2014/main" xmlns="" id="{75B5C1F6-E299-4886-8B8D-0572F56D57C4}"/>
              </a:ext>
            </a:extLst>
          </p:cNvPr>
          <p:cNvSpPr txBox="1">
            <a:spLocks/>
          </p:cNvSpPr>
          <p:nvPr/>
        </p:nvSpPr>
        <p:spPr>
          <a:xfrm>
            <a:off x="400545" y="246738"/>
            <a:ext cx="8343900" cy="666750"/>
          </a:xfrm>
          <a:prstGeom prst="rect">
            <a:avLst/>
          </a:prstGeom>
        </p:spPr>
        <p:txBody>
          <a:bodyP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r>
              <a:rPr lang="en-US" sz="2700" dirty="0"/>
              <a:t>JAVA is </a:t>
            </a:r>
            <a:r>
              <a:rPr lang="en-US" sz="2700" dirty="0">
                <a:solidFill>
                  <a:srgbClr val="FF0000"/>
                </a:solidFill>
              </a:rPr>
              <a:t>everywhere</a:t>
            </a:r>
          </a:p>
        </p:txBody>
      </p:sp>
      <p:grpSp>
        <p:nvGrpSpPr>
          <p:cNvPr id="9" name="Group 8">
            <a:extLst>
              <a:ext uri="{FF2B5EF4-FFF2-40B4-BE49-F238E27FC236}">
                <a16:creationId xmlns:a16="http://schemas.microsoft.com/office/drawing/2014/main" xmlns="" id="{E5BA2D71-AFC9-49CC-B4B8-69F9BFCF7AEC}"/>
              </a:ext>
            </a:extLst>
          </p:cNvPr>
          <p:cNvGrpSpPr>
            <a:grpSpLocks noChangeAspect="1"/>
          </p:cNvGrpSpPr>
          <p:nvPr/>
        </p:nvGrpSpPr>
        <p:grpSpPr>
          <a:xfrm>
            <a:off x="1701975" y="1248156"/>
            <a:ext cx="6240780" cy="2948940"/>
            <a:chOff x="2218887" y="1213644"/>
            <a:chExt cx="5557858" cy="2671763"/>
          </a:xfrm>
        </p:grpSpPr>
        <p:sp>
          <p:nvSpPr>
            <p:cNvPr id="10" name="Rectangle 1">
              <a:extLst>
                <a:ext uri="{FF2B5EF4-FFF2-40B4-BE49-F238E27FC236}">
                  <a16:creationId xmlns:a16="http://schemas.microsoft.com/office/drawing/2014/main" xmlns="" id="{E97EC438-CA48-4363-A690-854C49281ABA}"/>
                </a:ext>
              </a:extLst>
            </p:cNvPr>
            <p:cNvSpPr>
              <a:spLocks noChangeArrowheads="1"/>
            </p:cNvSpPr>
            <p:nvPr/>
          </p:nvSpPr>
          <p:spPr bwMode="auto">
            <a:xfrm>
              <a:off x="2218887" y="1758157"/>
              <a:ext cx="851831" cy="1847056"/>
            </a:xfrm>
            <a:prstGeom prst="rect">
              <a:avLst/>
            </a:prstGeom>
            <a:gradFill rotWithShape="0">
              <a:gsLst>
                <a:gs pos="0">
                  <a:srgbClr val="FFFFFF"/>
                </a:gs>
                <a:gs pos="100000">
                  <a:srgbClr val="B9BCC7"/>
                </a:gs>
              </a:gsLst>
              <a:lin ang="5400000" scaled="1"/>
            </a:gradFill>
            <a:ln w="9525">
              <a:noFill/>
              <a:round/>
              <a:headEnd/>
              <a:tailEnd/>
            </a:ln>
            <a:effectLst>
              <a:outerShdw dist="101823" dir="2700000" algn="ctr" rotWithShape="0">
                <a:srgbClr val="808080"/>
              </a:outerShdw>
            </a:effectLst>
          </p:spPr>
          <p:txBody>
            <a:bodyPr wrap="none" lIns="30168" tIns="15084" rIns="30168" bIns="15084" anchor="ctr"/>
            <a:lstStyle/>
            <a:p>
              <a:endParaRPr lang="en-US" sz="1200"/>
            </a:p>
          </p:txBody>
        </p:sp>
        <p:sp>
          <p:nvSpPr>
            <p:cNvPr id="11" name="Text Box 2">
              <a:extLst>
                <a:ext uri="{FF2B5EF4-FFF2-40B4-BE49-F238E27FC236}">
                  <a16:creationId xmlns:a16="http://schemas.microsoft.com/office/drawing/2014/main" xmlns="" id="{0887050E-A4DC-45EA-876A-94B852F5E59B}"/>
                </a:ext>
              </a:extLst>
            </p:cNvPr>
            <p:cNvSpPr txBox="1">
              <a:spLocks noChangeArrowheads="1"/>
            </p:cNvSpPr>
            <p:nvPr/>
          </p:nvSpPr>
          <p:spPr bwMode="auto">
            <a:xfrm>
              <a:off x="2218887" y="1743869"/>
              <a:ext cx="851831" cy="350838"/>
            </a:xfrm>
            <a:prstGeom prst="rect">
              <a:avLst/>
            </a:prstGeom>
            <a:gradFill rotWithShape="0">
              <a:gsLst>
                <a:gs pos="0">
                  <a:srgbClr val="EB7703"/>
                </a:gs>
                <a:gs pos="100000">
                  <a:srgbClr val="FC9E4E"/>
                </a:gs>
              </a:gsLst>
              <a:lin ang="5400000" scaled="1"/>
            </a:gradFill>
            <a:ln w="9525">
              <a:noFill/>
              <a:round/>
              <a:headEnd/>
              <a:tailEnd/>
            </a:ln>
            <a:effectLst>
              <a:outerShdw dist="73094" dir="595575" algn="ctr" rotWithShape="0">
                <a:srgbClr val="FFFFFF"/>
              </a:outerShdw>
            </a:effectLst>
          </p:spPr>
          <p:txBody>
            <a:bodyPr lIns="0" tIns="15440" rIns="0" bIns="15440" anchor="b"/>
            <a:lstStyle/>
            <a:p>
              <a:pPr algn="ctr">
                <a:tabLst>
                  <a:tab pos="238833" algn="l"/>
                  <a:tab pos="477665" algn="l"/>
                </a:tabLst>
              </a:pPr>
              <a:r>
                <a:rPr lang="de-DE" sz="825" b="1" dirty="0">
                  <a:solidFill>
                    <a:srgbClr val="FFFFFF"/>
                  </a:solidFill>
                  <a:effectLst>
                    <a:outerShdw blurRad="38100" dist="38100" dir="2700000" algn="tl">
                      <a:srgbClr val="000000"/>
                    </a:outerShdw>
                  </a:effectLst>
                </a:rPr>
                <a:t>Servers</a:t>
              </a:r>
            </a:p>
          </p:txBody>
        </p:sp>
        <p:sp>
          <p:nvSpPr>
            <p:cNvPr id="12" name="Rectangle 3">
              <a:extLst>
                <a:ext uri="{FF2B5EF4-FFF2-40B4-BE49-F238E27FC236}">
                  <a16:creationId xmlns:a16="http://schemas.microsoft.com/office/drawing/2014/main" xmlns="" id="{6086B0AB-B8B3-46F2-AA68-8517F457E2C7}"/>
                </a:ext>
              </a:extLst>
            </p:cNvPr>
            <p:cNvSpPr>
              <a:spLocks noChangeArrowheads="1"/>
            </p:cNvSpPr>
            <p:nvPr/>
          </p:nvSpPr>
          <p:spPr bwMode="auto">
            <a:xfrm>
              <a:off x="3149388" y="1758157"/>
              <a:ext cx="851831" cy="1847056"/>
            </a:xfrm>
            <a:prstGeom prst="rect">
              <a:avLst/>
            </a:prstGeom>
            <a:gradFill rotWithShape="0">
              <a:gsLst>
                <a:gs pos="0">
                  <a:srgbClr val="FFFFFF"/>
                </a:gs>
                <a:gs pos="100000">
                  <a:srgbClr val="B9BCC7"/>
                </a:gs>
              </a:gsLst>
              <a:lin ang="5400000" scaled="1"/>
            </a:gradFill>
            <a:ln w="9525">
              <a:noFill/>
              <a:round/>
              <a:headEnd/>
              <a:tailEnd/>
            </a:ln>
            <a:effectLst>
              <a:outerShdw dist="101823" dir="2700000" algn="ctr" rotWithShape="0">
                <a:srgbClr val="808080"/>
              </a:outerShdw>
            </a:effectLst>
          </p:spPr>
          <p:txBody>
            <a:bodyPr wrap="none" lIns="30168" tIns="15084" rIns="30168" bIns="15084" anchor="ctr"/>
            <a:lstStyle/>
            <a:p>
              <a:endParaRPr lang="en-US" sz="1200"/>
            </a:p>
          </p:txBody>
        </p:sp>
        <p:sp>
          <p:nvSpPr>
            <p:cNvPr id="13" name="Text Box 4">
              <a:extLst>
                <a:ext uri="{FF2B5EF4-FFF2-40B4-BE49-F238E27FC236}">
                  <a16:creationId xmlns:a16="http://schemas.microsoft.com/office/drawing/2014/main" xmlns="" id="{D2577421-1B7E-4EE7-B004-DC16282AD122}"/>
                </a:ext>
              </a:extLst>
            </p:cNvPr>
            <p:cNvSpPr txBox="1">
              <a:spLocks noChangeArrowheads="1"/>
            </p:cNvSpPr>
            <p:nvPr/>
          </p:nvSpPr>
          <p:spPr bwMode="auto">
            <a:xfrm>
              <a:off x="3149388" y="1743869"/>
              <a:ext cx="851831" cy="350838"/>
            </a:xfrm>
            <a:prstGeom prst="rect">
              <a:avLst/>
            </a:prstGeom>
            <a:gradFill rotWithShape="0">
              <a:gsLst>
                <a:gs pos="0">
                  <a:srgbClr val="EB7703"/>
                </a:gs>
                <a:gs pos="100000">
                  <a:srgbClr val="FC9E4E"/>
                </a:gs>
              </a:gsLst>
              <a:lin ang="5400000" scaled="1"/>
            </a:gradFill>
            <a:ln w="9525">
              <a:noFill/>
              <a:round/>
              <a:headEnd/>
              <a:tailEnd/>
            </a:ln>
            <a:effectLst>
              <a:outerShdw dist="73094" dir="595575" algn="ctr" rotWithShape="0">
                <a:srgbClr val="FFFFFF"/>
              </a:outerShdw>
            </a:effectLst>
          </p:spPr>
          <p:txBody>
            <a:bodyPr lIns="0" tIns="15440" rIns="0" bIns="15440" anchor="b"/>
            <a:lstStyle/>
            <a:p>
              <a:pPr algn="ctr">
                <a:tabLst>
                  <a:tab pos="238833" algn="l"/>
                  <a:tab pos="477665" algn="l"/>
                </a:tabLst>
              </a:pPr>
              <a:r>
                <a:rPr lang="de-DE" sz="825" b="1" dirty="0">
                  <a:solidFill>
                    <a:srgbClr val="FFFFFF"/>
                  </a:solidFill>
                  <a:effectLst>
                    <a:outerShdw blurRad="38100" dist="38100" dir="2700000" algn="tl">
                      <a:srgbClr val="000000"/>
                    </a:outerShdw>
                  </a:effectLst>
                </a:rPr>
                <a:t>Desktop</a:t>
              </a:r>
            </a:p>
          </p:txBody>
        </p:sp>
        <p:sp>
          <p:nvSpPr>
            <p:cNvPr id="14" name="Rectangle 5">
              <a:extLst>
                <a:ext uri="{FF2B5EF4-FFF2-40B4-BE49-F238E27FC236}">
                  <a16:creationId xmlns:a16="http://schemas.microsoft.com/office/drawing/2014/main" xmlns="" id="{E6E65E09-2C36-42C5-989A-CDB77B50E27F}"/>
                </a:ext>
              </a:extLst>
            </p:cNvPr>
            <p:cNvSpPr>
              <a:spLocks noChangeArrowheads="1"/>
            </p:cNvSpPr>
            <p:nvPr/>
          </p:nvSpPr>
          <p:spPr bwMode="auto">
            <a:xfrm>
              <a:off x="4078600" y="1758157"/>
              <a:ext cx="851186" cy="1847056"/>
            </a:xfrm>
            <a:prstGeom prst="rect">
              <a:avLst/>
            </a:prstGeom>
            <a:gradFill rotWithShape="0">
              <a:gsLst>
                <a:gs pos="0">
                  <a:srgbClr val="FFFFFF"/>
                </a:gs>
                <a:gs pos="100000">
                  <a:srgbClr val="B9BCC7"/>
                </a:gs>
              </a:gsLst>
              <a:lin ang="5400000" scaled="1"/>
            </a:gradFill>
            <a:ln w="9525">
              <a:noFill/>
              <a:round/>
              <a:headEnd/>
              <a:tailEnd/>
            </a:ln>
            <a:effectLst>
              <a:outerShdw dist="101823" dir="2700000" algn="ctr" rotWithShape="0">
                <a:srgbClr val="808080"/>
              </a:outerShdw>
            </a:effectLst>
          </p:spPr>
          <p:txBody>
            <a:bodyPr wrap="none" lIns="30168" tIns="15084" rIns="30168" bIns="15084" anchor="ctr"/>
            <a:lstStyle/>
            <a:p>
              <a:endParaRPr lang="en-US" sz="1200"/>
            </a:p>
          </p:txBody>
        </p:sp>
        <p:sp>
          <p:nvSpPr>
            <p:cNvPr id="15" name="Text Box 6">
              <a:extLst>
                <a:ext uri="{FF2B5EF4-FFF2-40B4-BE49-F238E27FC236}">
                  <a16:creationId xmlns:a16="http://schemas.microsoft.com/office/drawing/2014/main" xmlns="" id="{972F94F6-B908-447E-9645-D388C2EBED39}"/>
                </a:ext>
              </a:extLst>
            </p:cNvPr>
            <p:cNvSpPr txBox="1">
              <a:spLocks noChangeArrowheads="1"/>
            </p:cNvSpPr>
            <p:nvPr/>
          </p:nvSpPr>
          <p:spPr bwMode="auto">
            <a:xfrm>
              <a:off x="4078600" y="1743869"/>
              <a:ext cx="851186" cy="350838"/>
            </a:xfrm>
            <a:prstGeom prst="rect">
              <a:avLst/>
            </a:prstGeom>
            <a:gradFill rotWithShape="0">
              <a:gsLst>
                <a:gs pos="0">
                  <a:srgbClr val="EB7703"/>
                </a:gs>
                <a:gs pos="100000">
                  <a:srgbClr val="FC9E4E"/>
                </a:gs>
              </a:gsLst>
              <a:lin ang="5400000" scaled="1"/>
            </a:gradFill>
            <a:ln w="9525">
              <a:noFill/>
              <a:round/>
              <a:headEnd/>
              <a:tailEnd/>
            </a:ln>
            <a:effectLst>
              <a:outerShdw dist="73094" dir="595575" algn="ctr" rotWithShape="0">
                <a:srgbClr val="FFFFFF"/>
              </a:outerShdw>
            </a:effectLst>
          </p:spPr>
          <p:txBody>
            <a:bodyPr lIns="0" tIns="15440" rIns="0" bIns="15440" anchor="b"/>
            <a:lstStyle/>
            <a:p>
              <a:pPr algn="ctr">
                <a:tabLst>
                  <a:tab pos="238833" algn="l"/>
                  <a:tab pos="477665" algn="l"/>
                </a:tabLst>
              </a:pPr>
              <a:r>
                <a:rPr lang="de-DE" sz="825" b="1" dirty="0">
                  <a:solidFill>
                    <a:srgbClr val="FFFFFF"/>
                  </a:solidFill>
                  <a:effectLst>
                    <a:outerShdw blurRad="38100" dist="38100" dir="2700000" algn="tl">
                      <a:srgbClr val="000000"/>
                    </a:outerShdw>
                  </a:effectLst>
                </a:rPr>
                <a:t>Embedded</a:t>
              </a:r>
            </a:p>
          </p:txBody>
        </p:sp>
        <p:sp>
          <p:nvSpPr>
            <p:cNvPr id="16" name="Rectangle 7">
              <a:extLst>
                <a:ext uri="{FF2B5EF4-FFF2-40B4-BE49-F238E27FC236}">
                  <a16:creationId xmlns:a16="http://schemas.microsoft.com/office/drawing/2014/main" xmlns="" id="{1A3B61AA-EDC6-447E-8A6D-34829177D2BA}"/>
                </a:ext>
              </a:extLst>
            </p:cNvPr>
            <p:cNvSpPr>
              <a:spLocks noChangeArrowheads="1"/>
            </p:cNvSpPr>
            <p:nvPr/>
          </p:nvSpPr>
          <p:spPr bwMode="auto">
            <a:xfrm>
              <a:off x="5008456" y="1758157"/>
              <a:ext cx="851186" cy="1847056"/>
            </a:xfrm>
            <a:prstGeom prst="rect">
              <a:avLst/>
            </a:prstGeom>
            <a:gradFill rotWithShape="0">
              <a:gsLst>
                <a:gs pos="0">
                  <a:srgbClr val="FFFFFF"/>
                </a:gs>
                <a:gs pos="100000">
                  <a:srgbClr val="B9BCC7"/>
                </a:gs>
              </a:gsLst>
              <a:lin ang="5400000" scaled="1"/>
            </a:gradFill>
            <a:ln w="9525">
              <a:noFill/>
              <a:round/>
              <a:headEnd/>
              <a:tailEnd/>
            </a:ln>
            <a:effectLst>
              <a:outerShdw dist="101823" dir="2700000" algn="ctr" rotWithShape="0">
                <a:srgbClr val="808080"/>
              </a:outerShdw>
            </a:effectLst>
          </p:spPr>
          <p:txBody>
            <a:bodyPr wrap="none" lIns="30168" tIns="15084" rIns="30168" bIns="15084" anchor="ctr"/>
            <a:lstStyle/>
            <a:p>
              <a:endParaRPr lang="en-US" sz="1200"/>
            </a:p>
          </p:txBody>
        </p:sp>
        <p:sp>
          <p:nvSpPr>
            <p:cNvPr id="17" name="Text Box 8">
              <a:extLst>
                <a:ext uri="{FF2B5EF4-FFF2-40B4-BE49-F238E27FC236}">
                  <a16:creationId xmlns:a16="http://schemas.microsoft.com/office/drawing/2014/main" xmlns="" id="{A16A1FF1-A5C2-40AE-8DED-ABA31EF49836}"/>
                </a:ext>
              </a:extLst>
            </p:cNvPr>
            <p:cNvSpPr txBox="1">
              <a:spLocks noChangeArrowheads="1"/>
            </p:cNvSpPr>
            <p:nvPr/>
          </p:nvSpPr>
          <p:spPr bwMode="auto">
            <a:xfrm>
              <a:off x="5008456" y="1743869"/>
              <a:ext cx="851186" cy="350838"/>
            </a:xfrm>
            <a:prstGeom prst="rect">
              <a:avLst/>
            </a:prstGeom>
            <a:gradFill rotWithShape="0">
              <a:gsLst>
                <a:gs pos="0">
                  <a:srgbClr val="EB7703"/>
                </a:gs>
                <a:gs pos="100000">
                  <a:srgbClr val="FC9E4E"/>
                </a:gs>
              </a:gsLst>
              <a:lin ang="5400000" scaled="1"/>
            </a:gradFill>
            <a:ln w="9525">
              <a:noFill/>
              <a:round/>
              <a:headEnd/>
              <a:tailEnd/>
            </a:ln>
            <a:effectLst>
              <a:outerShdw dist="73094" dir="595575" algn="ctr" rotWithShape="0">
                <a:srgbClr val="FFFFFF"/>
              </a:outerShdw>
            </a:effectLst>
          </p:spPr>
          <p:txBody>
            <a:bodyPr lIns="0" tIns="15440" rIns="0" bIns="15440" anchor="b"/>
            <a:lstStyle/>
            <a:p>
              <a:pPr algn="ctr">
                <a:tabLst>
                  <a:tab pos="238833" algn="l"/>
                  <a:tab pos="477665" algn="l"/>
                </a:tabLst>
              </a:pPr>
              <a:r>
                <a:rPr lang="de-DE" sz="825" b="1" dirty="0">
                  <a:solidFill>
                    <a:srgbClr val="FFFFFF"/>
                  </a:solidFill>
                  <a:effectLst>
                    <a:outerShdw blurRad="38100" dist="38100" dir="2700000" algn="tl">
                      <a:srgbClr val="000000"/>
                    </a:outerShdw>
                  </a:effectLst>
                </a:rPr>
                <a:t>TV</a:t>
              </a:r>
            </a:p>
          </p:txBody>
        </p:sp>
        <p:sp>
          <p:nvSpPr>
            <p:cNvPr id="18" name="Rectangle 9">
              <a:extLst>
                <a:ext uri="{FF2B5EF4-FFF2-40B4-BE49-F238E27FC236}">
                  <a16:creationId xmlns:a16="http://schemas.microsoft.com/office/drawing/2014/main" xmlns="" id="{775FFC96-5969-48D9-9354-CD5A3D6CC628}"/>
                </a:ext>
              </a:extLst>
            </p:cNvPr>
            <p:cNvSpPr>
              <a:spLocks noChangeArrowheads="1"/>
            </p:cNvSpPr>
            <p:nvPr/>
          </p:nvSpPr>
          <p:spPr bwMode="auto">
            <a:xfrm>
              <a:off x="5937668" y="1766094"/>
              <a:ext cx="851831" cy="1847056"/>
            </a:xfrm>
            <a:prstGeom prst="rect">
              <a:avLst/>
            </a:prstGeom>
            <a:gradFill rotWithShape="0">
              <a:gsLst>
                <a:gs pos="0">
                  <a:srgbClr val="FFFFFF"/>
                </a:gs>
                <a:gs pos="100000">
                  <a:srgbClr val="B9BCC7"/>
                </a:gs>
              </a:gsLst>
              <a:lin ang="5400000" scaled="1"/>
            </a:gradFill>
            <a:ln w="9525">
              <a:noFill/>
              <a:round/>
              <a:headEnd/>
              <a:tailEnd/>
            </a:ln>
            <a:effectLst>
              <a:outerShdw dist="101823" dir="2700000" algn="ctr" rotWithShape="0">
                <a:srgbClr val="808080"/>
              </a:outerShdw>
            </a:effectLst>
          </p:spPr>
          <p:txBody>
            <a:bodyPr wrap="none" lIns="30168" tIns="15084" rIns="30168" bIns="15084" anchor="ctr"/>
            <a:lstStyle/>
            <a:p>
              <a:endParaRPr lang="en-US" sz="1200"/>
            </a:p>
          </p:txBody>
        </p:sp>
        <p:sp>
          <p:nvSpPr>
            <p:cNvPr id="19" name="Text Box 10">
              <a:extLst>
                <a:ext uri="{FF2B5EF4-FFF2-40B4-BE49-F238E27FC236}">
                  <a16:creationId xmlns:a16="http://schemas.microsoft.com/office/drawing/2014/main" xmlns="" id="{25B2528C-DD48-404A-BAEA-B810A5CD414A}"/>
                </a:ext>
              </a:extLst>
            </p:cNvPr>
            <p:cNvSpPr txBox="1">
              <a:spLocks noChangeArrowheads="1"/>
            </p:cNvSpPr>
            <p:nvPr/>
          </p:nvSpPr>
          <p:spPr bwMode="auto">
            <a:xfrm>
              <a:off x="5937668" y="1743869"/>
              <a:ext cx="851831" cy="350838"/>
            </a:xfrm>
            <a:prstGeom prst="rect">
              <a:avLst/>
            </a:prstGeom>
            <a:gradFill rotWithShape="0">
              <a:gsLst>
                <a:gs pos="0">
                  <a:srgbClr val="EB7703"/>
                </a:gs>
                <a:gs pos="100000">
                  <a:srgbClr val="FC9E4E"/>
                </a:gs>
              </a:gsLst>
              <a:lin ang="5400000" scaled="1"/>
            </a:gradFill>
            <a:ln w="9525">
              <a:noFill/>
              <a:round/>
              <a:headEnd/>
              <a:tailEnd/>
            </a:ln>
            <a:effectLst>
              <a:outerShdw dist="73094" dir="595575" algn="ctr" rotWithShape="0">
                <a:srgbClr val="FFFFFF"/>
              </a:outerShdw>
            </a:effectLst>
          </p:spPr>
          <p:txBody>
            <a:bodyPr lIns="0" tIns="15440" rIns="0" bIns="15440" anchor="b"/>
            <a:lstStyle/>
            <a:p>
              <a:pPr algn="ctr">
                <a:tabLst>
                  <a:tab pos="238833" algn="l"/>
                  <a:tab pos="477665" algn="l"/>
                </a:tabLst>
              </a:pPr>
              <a:r>
                <a:rPr lang="de-DE" sz="825" b="1" dirty="0">
                  <a:solidFill>
                    <a:srgbClr val="FFFFFF"/>
                  </a:solidFill>
                  <a:effectLst>
                    <a:outerShdw blurRad="38100" dist="38100" dir="2700000" algn="tl">
                      <a:srgbClr val="000000"/>
                    </a:outerShdw>
                  </a:effectLst>
                </a:rPr>
                <a:t>Mobile</a:t>
              </a:r>
            </a:p>
          </p:txBody>
        </p:sp>
        <p:sp>
          <p:nvSpPr>
            <p:cNvPr id="20" name="Rectangle 11">
              <a:extLst>
                <a:ext uri="{FF2B5EF4-FFF2-40B4-BE49-F238E27FC236}">
                  <a16:creationId xmlns:a16="http://schemas.microsoft.com/office/drawing/2014/main" xmlns="" id="{13C94921-A78F-4C3A-9109-76BD58BABD7C}"/>
                </a:ext>
              </a:extLst>
            </p:cNvPr>
            <p:cNvSpPr>
              <a:spLocks noChangeArrowheads="1"/>
            </p:cNvSpPr>
            <p:nvPr/>
          </p:nvSpPr>
          <p:spPr bwMode="auto">
            <a:xfrm>
              <a:off x="6868169" y="1766094"/>
              <a:ext cx="908576" cy="1847056"/>
            </a:xfrm>
            <a:prstGeom prst="rect">
              <a:avLst/>
            </a:prstGeom>
            <a:gradFill rotWithShape="0">
              <a:gsLst>
                <a:gs pos="0">
                  <a:srgbClr val="FFFFFF"/>
                </a:gs>
                <a:gs pos="100000">
                  <a:srgbClr val="B9BCC7"/>
                </a:gs>
              </a:gsLst>
              <a:lin ang="5400000" scaled="1"/>
            </a:gradFill>
            <a:ln w="9525">
              <a:noFill/>
              <a:round/>
              <a:headEnd/>
              <a:tailEnd/>
            </a:ln>
            <a:effectLst>
              <a:outerShdw dist="101823" dir="2700000" algn="ctr" rotWithShape="0">
                <a:srgbClr val="808080"/>
              </a:outerShdw>
            </a:effectLst>
          </p:spPr>
          <p:txBody>
            <a:bodyPr wrap="none" lIns="30168" tIns="15084" rIns="30168" bIns="15084" anchor="ctr"/>
            <a:lstStyle/>
            <a:p>
              <a:endParaRPr lang="en-US" sz="1200"/>
            </a:p>
          </p:txBody>
        </p:sp>
        <p:sp>
          <p:nvSpPr>
            <p:cNvPr id="21" name="Text Box 12">
              <a:extLst>
                <a:ext uri="{FF2B5EF4-FFF2-40B4-BE49-F238E27FC236}">
                  <a16:creationId xmlns:a16="http://schemas.microsoft.com/office/drawing/2014/main" xmlns="" id="{1E6D1996-D51C-4C66-96C9-06D4F6B8D716}"/>
                </a:ext>
              </a:extLst>
            </p:cNvPr>
            <p:cNvSpPr txBox="1">
              <a:spLocks noChangeArrowheads="1"/>
            </p:cNvSpPr>
            <p:nvPr/>
          </p:nvSpPr>
          <p:spPr bwMode="auto">
            <a:xfrm>
              <a:off x="6869459" y="1743869"/>
              <a:ext cx="905997" cy="350838"/>
            </a:xfrm>
            <a:prstGeom prst="rect">
              <a:avLst/>
            </a:prstGeom>
            <a:gradFill rotWithShape="0">
              <a:gsLst>
                <a:gs pos="0">
                  <a:srgbClr val="EB7703"/>
                </a:gs>
                <a:gs pos="100000">
                  <a:srgbClr val="FC9E4E"/>
                </a:gs>
              </a:gsLst>
              <a:lin ang="5400000" scaled="1"/>
            </a:gradFill>
            <a:ln w="9525">
              <a:noFill/>
              <a:round/>
              <a:headEnd/>
              <a:tailEnd/>
            </a:ln>
            <a:effectLst>
              <a:outerShdw dist="73094" dir="595575" algn="ctr" rotWithShape="0">
                <a:srgbClr val="FFFFFF"/>
              </a:outerShdw>
            </a:effectLst>
          </p:spPr>
          <p:txBody>
            <a:bodyPr lIns="0" tIns="15440" rIns="0" bIns="15440" anchor="b"/>
            <a:lstStyle/>
            <a:p>
              <a:pPr algn="ctr">
                <a:tabLst>
                  <a:tab pos="238833" algn="l"/>
                  <a:tab pos="477665" algn="l"/>
                  <a:tab pos="716498" algn="l"/>
                </a:tabLst>
              </a:pPr>
              <a:r>
                <a:rPr lang="de-DE" sz="825" b="1" dirty="0">
                  <a:solidFill>
                    <a:srgbClr val="FFFFFF"/>
                  </a:solidFill>
                  <a:effectLst>
                    <a:outerShdw blurRad="38100" dist="38100" dir="2700000" algn="tl">
                      <a:srgbClr val="000000"/>
                    </a:outerShdw>
                  </a:effectLst>
                </a:rPr>
                <a:t>Card</a:t>
              </a:r>
            </a:p>
          </p:txBody>
        </p:sp>
        <p:sp>
          <p:nvSpPr>
            <p:cNvPr id="22" name="AutoShape 13">
              <a:extLst>
                <a:ext uri="{FF2B5EF4-FFF2-40B4-BE49-F238E27FC236}">
                  <a16:creationId xmlns:a16="http://schemas.microsoft.com/office/drawing/2014/main" xmlns="" id="{9C6C0550-E978-4297-A44B-6F45BC742980}"/>
                </a:ext>
              </a:extLst>
            </p:cNvPr>
            <p:cNvSpPr>
              <a:spLocks noChangeArrowheads="1"/>
            </p:cNvSpPr>
            <p:nvPr/>
          </p:nvSpPr>
          <p:spPr bwMode="auto">
            <a:xfrm>
              <a:off x="6895897" y="2724944"/>
              <a:ext cx="837645" cy="373856"/>
            </a:xfrm>
            <a:prstGeom prst="roundRect">
              <a:avLst>
                <a:gd name="adj" fmla="val 9690"/>
              </a:avLst>
            </a:prstGeom>
            <a:gradFill rotWithShape="0">
              <a:gsLst>
                <a:gs pos="0">
                  <a:srgbClr val="58829E"/>
                </a:gs>
                <a:gs pos="100000">
                  <a:srgbClr val="42677F"/>
                </a:gs>
              </a:gsLst>
              <a:lin ang="5400000" scaled="1"/>
            </a:gradFill>
            <a:ln w="9525">
              <a:noFill/>
              <a:round/>
              <a:headEnd/>
              <a:tailEnd/>
            </a:ln>
            <a:effectLst/>
          </p:spPr>
          <p:txBody>
            <a:bodyPr lIns="0" tIns="0" rIns="0" bIns="9027" anchor="ctr"/>
            <a:lstStyle/>
            <a:p>
              <a:pPr algn="ctr">
                <a:tabLst>
                  <a:tab pos="238833" algn="l"/>
                  <a:tab pos="477665" algn="l"/>
                </a:tabLst>
              </a:pPr>
              <a:r>
                <a:rPr lang="de-DE" sz="900" b="1" dirty="0">
                  <a:solidFill>
                    <a:srgbClr val="FFFFFF"/>
                  </a:solidFill>
                </a:rPr>
                <a:t>Java Card</a:t>
              </a:r>
            </a:p>
          </p:txBody>
        </p:sp>
        <p:sp>
          <p:nvSpPr>
            <p:cNvPr id="23" name="AutoShape 14">
              <a:extLst>
                <a:ext uri="{FF2B5EF4-FFF2-40B4-BE49-F238E27FC236}">
                  <a16:creationId xmlns:a16="http://schemas.microsoft.com/office/drawing/2014/main" xmlns="" id="{166DF59A-69AE-4627-8DA5-3D2C9AE91EB5}"/>
                </a:ext>
              </a:extLst>
            </p:cNvPr>
            <p:cNvSpPr>
              <a:spLocks noChangeArrowheads="1"/>
            </p:cNvSpPr>
            <p:nvPr/>
          </p:nvSpPr>
          <p:spPr bwMode="auto">
            <a:xfrm>
              <a:off x="2288530" y="2228057"/>
              <a:ext cx="743498" cy="246856"/>
            </a:xfrm>
            <a:prstGeom prst="roundRect">
              <a:avLst>
                <a:gd name="adj" fmla="val 9690"/>
              </a:avLst>
            </a:prstGeom>
            <a:gradFill rotWithShape="0">
              <a:gsLst>
                <a:gs pos="0">
                  <a:srgbClr val="58829E"/>
                </a:gs>
                <a:gs pos="100000">
                  <a:srgbClr val="42677F"/>
                </a:gs>
              </a:gsLst>
              <a:lin ang="5400000" scaled="1"/>
            </a:gradFill>
            <a:ln w="9525">
              <a:noFill/>
              <a:round/>
              <a:headEnd/>
              <a:tailEnd/>
            </a:ln>
            <a:effectLst/>
          </p:spPr>
          <p:txBody>
            <a:bodyPr lIns="0" tIns="0" rIns="0" bIns="0" anchor="ctr"/>
            <a:lstStyle/>
            <a:p>
              <a:pPr algn="ctr">
                <a:tabLst>
                  <a:tab pos="238833" algn="l"/>
                  <a:tab pos="477665" algn="l"/>
                </a:tabLst>
              </a:pPr>
              <a:r>
                <a:rPr lang="de-DE" sz="900" b="1" dirty="0">
                  <a:solidFill>
                    <a:srgbClr val="FFFFFF"/>
                  </a:solidFill>
                </a:rPr>
                <a:t>Java EE</a:t>
              </a:r>
            </a:p>
          </p:txBody>
        </p:sp>
        <p:sp>
          <p:nvSpPr>
            <p:cNvPr id="24" name="AutoShape 15">
              <a:extLst>
                <a:ext uri="{FF2B5EF4-FFF2-40B4-BE49-F238E27FC236}">
                  <a16:creationId xmlns:a16="http://schemas.microsoft.com/office/drawing/2014/main" xmlns="" id="{7777F608-F430-44C8-AB39-3FEA601356C5}"/>
                </a:ext>
              </a:extLst>
            </p:cNvPr>
            <p:cNvSpPr>
              <a:spLocks noChangeArrowheads="1"/>
            </p:cNvSpPr>
            <p:nvPr/>
          </p:nvSpPr>
          <p:spPr bwMode="auto">
            <a:xfrm>
              <a:off x="2260802" y="3270250"/>
              <a:ext cx="5465002" cy="273844"/>
            </a:xfrm>
            <a:prstGeom prst="roundRect">
              <a:avLst>
                <a:gd name="adj" fmla="val 9690"/>
              </a:avLst>
            </a:prstGeom>
            <a:gradFill rotWithShape="0">
              <a:gsLst>
                <a:gs pos="0">
                  <a:srgbClr val="58829E"/>
                </a:gs>
                <a:gs pos="100000">
                  <a:srgbClr val="42677F"/>
                </a:gs>
              </a:gsLst>
              <a:lin ang="5400000" scaled="1"/>
            </a:gradFill>
            <a:ln w="9525">
              <a:noFill/>
              <a:round/>
              <a:headEnd/>
              <a:tailEnd/>
            </a:ln>
            <a:effectLst/>
          </p:spPr>
          <p:txBody>
            <a:bodyPr lIns="0" tIns="0" rIns="0" bIns="9027" anchor="ctr"/>
            <a:lstStyle/>
            <a:p>
              <a:pPr algn="ctr">
                <a:tabLst>
                  <a:tab pos="238833" algn="l"/>
                  <a:tab pos="477665" algn="l"/>
                  <a:tab pos="716498" algn="l"/>
                  <a:tab pos="955331" algn="l"/>
                  <a:tab pos="1194164" algn="l"/>
                  <a:tab pos="1432997" algn="l"/>
                  <a:tab pos="1671829" algn="l"/>
                  <a:tab pos="1910662" algn="l"/>
                  <a:tab pos="2149494" algn="l"/>
                  <a:tab pos="2388327" algn="l"/>
                  <a:tab pos="2627160" algn="l"/>
                  <a:tab pos="2865992" algn="l"/>
                  <a:tab pos="3104825" algn="l"/>
                  <a:tab pos="3343658" algn="l"/>
                  <a:tab pos="3582491" algn="l"/>
                  <a:tab pos="3821324" algn="l"/>
                  <a:tab pos="4060156" algn="l"/>
                  <a:tab pos="4298989" algn="l"/>
                </a:tabLst>
              </a:pPr>
              <a:r>
                <a:rPr lang="de-DE" sz="900" b="1" dirty="0">
                  <a:solidFill>
                    <a:srgbClr val="FFFFFF"/>
                  </a:solidFill>
                </a:rPr>
                <a:t>Java </a:t>
              </a:r>
              <a:r>
                <a:rPr lang="en-US" sz="900" b="1" dirty="0">
                  <a:solidFill>
                    <a:srgbClr val="FFFFFF"/>
                  </a:solidFill>
                </a:rPr>
                <a:t>Language</a:t>
              </a:r>
            </a:p>
          </p:txBody>
        </p:sp>
        <p:sp>
          <p:nvSpPr>
            <p:cNvPr id="25" name="AutoShape 16">
              <a:extLst>
                <a:ext uri="{FF2B5EF4-FFF2-40B4-BE49-F238E27FC236}">
                  <a16:creationId xmlns:a16="http://schemas.microsoft.com/office/drawing/2014/main" xmlns="" id="{EBEF0A54-B869-4FDB-8058-F11EAE06BA7C}"/>
                </a:ext>
              </a:extLst>
            </p:cNvPr>
            <p:cNvSpPr>
              <a:spLocks noChangeArrowheads="1"/>
            </p:cNvSpPr>
            <p:nvPr/>
          </p:nvSpPr>
          <p:spPr bwMode="auto">
            <a:xfrm>
              <a:off x="2218888" y="2697163"/>
              <a:ext cx="2234363" cy="419894"/>
            </a:xfrm>
            <a:prstGeom prst="roundRect">
              <a:avLst>
                <a:gd name="adj" fmla="val 9690"/>
              </a:avLst>
            </a:prstGeom>
            <a:gradFill rotWithShape="0">
              <a:gsLst>
                <a:gs pos="0">
                  <a:srgbClr val="58829E"/>
                </a:gs>
                <a:gs pos="100000">
                  <a:srgbClr val="42677F"/>
                </a:gs>
              </a:gsLst>
              <a:lin ang="5400000" scaled="1"/>
            </a:gradFill>
            <a:ln w="9525">
              <a:noFill/>
              <a:round/>
              <a:headEnd/>
              <a:tailEnd/>
            </a:ln>
            <a:effectLst/>
          </p:spPr>
          <p:txBody>
            <a:bodyPr lIns="0" tIns="0" rIns="0" bIns="9027" anchor="ctr"/>
            <a:lstStyle/>
            <a:p>
              <a:pPr algn="ctr">
                <a:tabLst>
                  <a:tab pos="238833" algn="l"/>
                  <a:tab pos="477665" algn="l"/>
                  <a:tab pos="716498" algn="l"/>
                  <a:tab pos="955331" algn="l"/>
                  <a:tab pos="1194164" algn="l"/>
                  <a:tab pos="1432997" algn="l"/>
                  <a:tab pos="1671829" algn="l"/>
                </a:tabLst>
              </a:pPr>
              <a:r>
                <a:rPr lang="de-DE" sz="900" b="1" dirty="0">
                  <a:solidFill>
                    <a:srgbClr val="FFC000"/>
                  </a:solidFill>
                </a:rPr>
                <a:t>Java SE</a:t>
              </a:r>
            </a:p>
          </p:txBody>
        </p:sp>
        <p:sp>
          <p:nvSpPr>
            <p:cNvPr id="26" name="AutoShape 17">
              <a:extLst>
                <a:ext uri="{FF2B5EF4-FFF2-40B4-BE49-F238E27FC236}">
                  <a16:creationId xmlns:a16="http://schemas.microsoft.com/office/drawing/2014/main" xmlns="" id="{65CDFB38-5B6B-4163-A093-90983A54787A}"/>
                </a:ext>
              </a:extLst>
            </p:cNvPr>
            <p:cNvSpPr>
              <a:spLocks noChangeArrowheads="1"/>
            </p:cNvSpPr>
            <p:nvPr/>
          </p:nvSpPr>
          <p:spPr bwMode="auto">
            <a:xfrm>
              <a:off x="4576415" y="2697163"/>
              <a:ext cx="2169879" cy="388938"/>
            </a:xfrm>
            <a:prstGeom prst="roundRect">
              <a:avLst>
                <a:gd name="adj" fmla="val 9690"/>
              </a:avLst>
            </a:prstGeom>
            <a:gradFill rotWithShape="0">
              <a:gsLst>
                <a:gs pos="0">
                  <a:srgbClr val="58829E"/>
                </a:gs>
                <a:gs pos="100000">
                  <a:srgbClr val="42677F"/>
                </a:gs>
              </a:gsLst>
              <a:lin ang="5400000" scaled="1"/>
            </a:gradFill>
            <a:ln w="9525">
              <a:noFill/>
              <a:round/>
              <a:headEnd/>
              <a:tailEnd/>
            </a:ln>
            <a:effectLst/>
          </p:spPr>
          <p:txBody>
            <a:bodyPr lIns="0" tIns="0" rIns="0" bIns="0" anchor="ctr"/>
            <a:lstStyle/>
            <a:p>
              <a:pPr algn="ctr">
                <a:tabLst>
                  <a:tab pos="238833" algn="l"/>
                  <a:tab pos="477665" algn="l"/>
                  <a:tab pos="716498" algn="l"/>
                  <a:tab pos="955331" algn="l"/>
                  <a:tab pos="1194164" algn="l"/>
                  <a:tab pos="1432997" algn="l"/>
                  <a:tab pos="1671829" algn="l"/>
                </a:tabLst>
              </a:pPr>
              <a:r>
                <a:rPr lang="de-DE" sz="900" b="1" dirty="0">
                  <a:solidFill>
                    <a:srgbClr val="FFFFFF"/>
                  </a:solidFill>
                </a:rPr>
                <a:t>Java ME</a:t>
              </a:r>
            </a:p>
          </p:txBody>
        </p:sp>
        <p:pic>
          <p:nvPicPr>
            <p:cNvPr id="30" name="Picture 18">
              <a:extLst>
                <a:ext uri="{FF2B5EF4-FFF2-40B4-BE49-F238E27FC236}">
                  <a16:creationId xmlns:a16="http://schemas.microsoft.com/office/drawing/2014/main" xmlns="" id="{410D7A86-649F-4ADA-9F13-A395154E4A6F}"/>
                </a:ext>
              </a:extLst>
            </p:cNvPr>
            <p:cNvPicPr>
              <a:picLocks noChangeAspect="1" noChangeArrowheads="1"/>
            </p:cNvPicPr>
            <p:nvPr/>
          </p:nvPicPr>
          <p:blipFill>
            <a:blip r:embed="rId3"/>
            <a:srcRect/>
            <a:stretch>
              <a:fillRect/>
            </a:stretch>
          </p:blipFill>
          <p:spPr bwMode="auto">
            <a:xfrm>
              <a:off x="6945549" y="1213644"/>
              <a:ext cx="776385" cy="673894"/>
            </a:xfrm>
            <a:prstGeom prst="rect">
              <a:avLst/>
            </a:prstGeom>
            <a:noFill/>
            <a:ln w="9525">
              <a:noFill/>
              <a:round/>
              <a:headEnd/>
              <a:tailEnd/>
            </a:ln>
            <a:effectLst/>
          </p:spPr>
        </p:pic>
        <p:pic>
          <p:nvPicPr>
            <p:cNvPr id="31" name="Picture 19">
              <a:extLst>
                <a:ext uri="{FF2B5EF4-FFF2-40B4-BE49-F238E27FC236}">
                  <a16:creationId xmlns:a16="http://schemas.microsoft.com/office/drawing/2014/main" xmlns="" id="{10E9F5A7-1F24-4067-9AAA-6CFE8B906749}"/>
                </a:ext>
              </a:extLst>
            </p:cNvPr>
            <p:cNvPicPr>
              <a:picLocks noChangeAspect="1" noChangeArrowheads="1"/>
            </p:cNvPicPr>
            <p:nvPr/>
          </p:nvPicPr>
          <p:blipFill>
            <a:blip r:embed="rId4"/>
            <a:srcRect/>
            <a:stretch>
              <a:fillRect/>
            </a:stretch>
          </p:blipFill>
          <p:spPr bwMode="auto">
            <a:xfrm>
              <a:off x="2522606" y="1232694"/>
              <a:ext cx="336605" cy="610394"/>
            </a:xfrm>
            <a:prstGeom prst="rect">
              <a:avLst/>
            </a:prstGeom>
            <a:noFill/>
            <a:ln w="9525">
              <a:noFill/>
              <a:round/>
              <a:headEnd/>
              <a:tailEnd/>
            </a:ln>
            <a:effectLst/>
          </p:spPr>
        </p:pic>
        <p:pic>
          <p:nvPicPr>
            <p:cNvPr id="32" name="Picture 20">
              <a:extLst>
                <a:ext uri="{FF2B5EF4-FFF2-40B4-BE49-F238E27FC236}">
                  <a16:creationId xmlns:a16="http://schemas.microsoft.com/office/drawing/2014/main" xmlns="" id="{D465CAB1-4310-45D7-825B-9C4492490FE8}"/>
                </a:ext>
              </a:extLst>
            </p:cNvPr>
            <p:cNvPicPr>
              <a:picLocks noChangeAspect="1" noChangeArrowheads="1"/>
            </p:cNvPicPr>
            <p:nvPr/>
          </p:nvPicPr>
          <p:blipFill>
            <a:blip r:embed="rId5"/>
            <a:srcRect/>
            <a:stretch>
              <a:fillRect/>
            </a:stretch>
          </p:blipFill>
          <p:spPr bwMode="auto">
            <a:xfrm>
              <a:off x="3352513" y="1293813"/>
              <a:ext cx="560364" cy="499269"/>
            </a:xfrm>
            <a:prstGeom prst="rect">
              <a:avLst/>
            </a:prstGeom>
            <a:noFill/>
            <a:ln w="9525">
              <a:noFill/>
              <a:round/>
              <a:headEnd/>
              <a:tailEnd/>
            </a:ln>
            <a:effectLst/>
          </p:spPr>
        </p:pic>
        <p:pic>
          <p:nvPicPr>
            <p:cNvPr id="33" name="Picture 21">
              <a:extLst>
                <a:ext uri="{FF2B5EF4-FFF2-40B4-BE49-F238E27FC236}">
                  <a16:creationId xmlns:a16="http://schemas.microsoft.com/office/drawing/2014/main" xmlns="" id="{CBD20CFC-8232-4303-B404-83637CF39129}"/>
                </a:ext>
              </a:extLst>
            </p:cNvPr>
            <p:cNvPicPr>
              <a:picLocks noChangeAspect="1" noChangeArrowheads="1"/>
            </p:cNvPicPr>
            <p:nvPr/>
          </p:nvPicPr>
          <p:blipFill>
            <a:blip r:embed="rId6"/>
            <a:srcRect/>
            <a:stretch>
              <a:fillRect/>
            </a:stretch>
          </p:blipFill>
          <p:spPr bwMode="auto">
            <a:xfrm>
              <a:off x="6078887" y="1317625"/>
              <a:ext cx="550047" cy="467519"/>
            </a:xfrm>
            <a:prstGeom prst="rect">
              <a:avLst/>
            </a:prstGeom>
            <a:noFill/>
            <a:ln w="9525">
              <a:noFill/>
              <a:round/>
              <a:headEnd/>
              <a:tailEnd/>
            </a:ln>
            <a:effectLst/>
          </p:spPr>
        </p:pic>
        <p:pic>
          <p:nvPicPr>
            <p:cNvPr id="34" name="Picture 22">
              <a:extLst>
                <a:ext uri="{FF2B5EF4-FFF2-40B4-BE49-F238E27FC236}">
                  <a16:creationId xmlns:a16="http://schemas.microsoft.com/office/drawing/2014/main" xmlns="" id="{19971E53-8ED3-4E33-A55C-2CEECB94BE09}"/>
                </a:ext>
              </a:extLst>
            </p:cNvPr>
            <p:cNvPicPr>
              <a:picLocks noChangeAspect="1" noChangeArrowheads="1"/>
            </p:cNvPicPr>
            <p:nvPr/>
          </p:nvPicPr>
          <p:blipFill>
            <a:blip r:embed="rId7"/>
            <a:srcRect/>
            <a:stretch>
              <a:fillRect/>
            </a:stretch>
          </p:blipFill>
          <p:spPr bwMode="auto">
            <a:xfrm>
              <a:off x="4360394" y="1270000"/>
              <a:ext cx="255356" cy="542925"/>
            </a:xfrm>
            <a:prstGeom prst="rect">
              <a:avLst/>
            </a:prstGeom>
            <a:noFill/>
            <a:ln w="9525">
              <a:noFill/>
              <a:round/>
              <a:headEnd/>
              <a:tailEnd/>
            </a:ln>
            <a:effectLst/>
          </p:spPr>
        </p:pic>
        <p:pic>
          <p:nvPicPr>
            <p:cNvPr id="35" name="Picture 23">
              <a:extLst>
                <a:ext uri="{FF2B5EF4-FFF2-40B4-BE49-F238E27FC236}">
                  <a16:creationId xmlns:a16="http://schemas.microsoft.com/office/drawing/2014/main" xmlns="" id="{05818CD6-7B40-4E46-8706-0E328957314F}"/>
                </a:ext>
              </a:extLst>
            </p:cNvPr>
            <p:cNvPicPr>
              <a:picLocks noChangeAspect="1" noChangeArrowheads="1"/>
            </p:cNvPicPr>
            <p:nvPr/>
          </p:nvPicPr>
          <p:blipFill>
            <a:blip r:embed="rId8"/>
            <a:srcRect/>
            <a:stretch>
              <a:fillRect/>
            </a:stretch>
          </p:blipFill>
          <p:spPr bwMode="auto">
            <a:xfrm>
              <a:off x="5237374" y="1490663"/>
              <a:ext cx="643548" cy="322263"/>
            </a:xfrm>
            <a:prstGeom prst="rect">
              <a:avLst/>
            </a:prstGeom>
            <a:noFill/>
            <a:ln w="9525">
              <a:noFill/>
              <a:round/>
              <a:headEnd/>
              <a:tailEnd/>
            </a:ln>
            <a:effectLst/>
          </p:spPr>
        </p:pic>
        <p:pic>
          <p:nvPicPr>
            <p:cNvPr id="36" name="Picture 24">
              <a:extLst>
                <a:ext uri="{FF2B5EF4-FFF2-40B4-BE49-F238E27FC236}">
                  <a16:creationId xmlns:a16="http://schemas.microsoft.com/office/drawing/2014/main" xmlns="" id="{578431D1-A80E-4F5E-9A39-C425555DE61F}"/>
                </a:ext>
              </a:extLst>
            </p:cNvPr>
            <p:cNvPicPr>
              <a:picLocks noChangeAspect="1" noChangeArrowheads="1"/>
            </p:cNvPicPr>
            <p:nvPr/>
          </p:nvPicPr>
          <p:blipFill>
            <a:blip r:embed="rId9">
              <a:grayscl/>
              <a:biLevel thresh="50000"/>
            </a:blip>
            <a:srcRect/>
            <a:stretch>
              <a:fillRect/>
            </a:stretch>
          </p:blipFill>
          <p:spPr bwMode="auto">
            <a:xfrm>
              <a:off x="4992335" y="1503363"/>
              <a:ext cx="256001" cy="269082"/>
            </a:xfrm>
            <a:prstGeom prst="rect">
              <a:avLst/>
            </a:prstGeom>
            <a:noFill/>
            <a:ln w="9525">
              <a:noFill/>
              <a:round/>
              <a:headEnd/>
              <a:tailEnd/>
            </a:ln>
            <a:effectLst/>
          </p:spPr>
        </p:pic>
        <p:sp>
          <p:nvSpPr>
            <p:cNvPr id="37" name="Text Box 25">
              <a:extLst>
                <a:ext uri="{FF2B5EF4-FFF2-40B4-BE49-F238E27FC236}">
                  <a16:creationId xmlns:a16="http://schemas.microsoft.com/office/drawing/2014/main" xmlns="" id="{CF34CDAF-EEE9-480E-9883-5918D8FB5461}"/>
                </a:ext>
              </a:extLst>
            </p:cNvPr>
            <p:cNvSpPr txBox="1">
              <a:spLocks noChangeArrowheads="1"/>
            </p:cNvSpPr>
            <p:nvPr/>
          </p:nvSpPr>
          <p:spPr bwMode="auto">
            <a:xfrm>
              <a:off x="4115356" y="3634582"/>
              <a:ext cx="1661102" cy="250825"/>
            </a:xfrm>
            <a:prstGeom prst="rect">
              <a:avLst/>
            </a:prstGeom>
            <a:noFill/>
            <a:ln w="9525">
              <a:noFill/>
              <a:round/>
              <a:headEnd/>
              <a:tailEnd/>
            </a:ln>
            <a:effectLst/>
          </p:spPr>
          <p:txBody>
            <a:bodyPr wrap="none" lIns="30168" tIns="15084" rIns="30168" bIns="15084" anchor="ctr"/>
            <a:lstStyle/>
            <a:p>
              <a:endParaRPr lang="en-US" sz="1200"/>
            </a:p>
          </p:txBody>
        </p:sp>
      </p:grpSp>
    </p:spTree>
    <p:extLst>
      <p:ext uri="{BB962C8B-B14F-4D97-AF65-F5344CB8AC3E}">
        <p14:creationId xmlns:p14="http://schemas.microsoft.com/office/powerpoint/2010/main" val="2870132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B78F07E9-7FB4-4511-BF96-4E181FE74482}"/>
              </a:ext>
            </a:extLst>
          </p:cNvPr>
          <p:cNvSpPr>
            <a:spLocks noGrp="1"/>
          </p:cNvSpPr>
          <p:nvPr>
            <p:ph type="ftr" sz="quarter" idx="11"/>
          </p:nvPr>
        </p:nvSpPr>
        <p:spPr/>
        <p:txBody>
          <a:bodyPr/>
          <a:lstStyle/>
          <a:p>
            <a:r>
              <a:rPr lang="en-US" dirty="0"/>
              <a:t>Oracle Internal Until June 1, 2018</a:t>
            </a:r>
          </a:p>
        </p:txBody>
      </p:sp>
      <p:sp>
        <p:nvSpPr>
          <p:cNvPr id="5" name="Slide Number Placeholder 4">
            <a:extLst>
              <a:ext uri="{FF2B5EF4-FFF2-40B4-BE49-F238E27FC236}">
                <a16:creationId xmlns:a16="http://schemas.microsoft.com/office/drawing/2014/main" xmlns="" id="{8CFD149E-1AA6-4E8B-B67E-D53FD8B2F187}"/>
              </a:ext>
            </a:extLst>
          </p:cNvPr>
          <p:cNvSpPr>
            <a:spLocks noGrp="1"/>
          </p:cNvSpPr>
          <p:nvPr>
            <p:ph type="sldNum" sz="quarter" idx="12"/>
          </p:nvPr>
        </p:nvSpPr>
        <p:spPr/>
        <p:txBody>
          <a:bodyPr/>
          <a:lstStyle/>
          <a:p>
            <a:fld id="{C51EAA63-D034-42AE-91FA-B13B9518C7BE}" type="slidenum">
              <a:rPr lang="en-US" smtClean="0"/>
              <a:t>6</a:t>
            </a:fld>
            <a:endParaRPr lang="en-US" dirty="0"/>
          </a:p>
        </p:txBody>
      </p:sp>
      <p:sp>
        <p:nvSpPr>
          <p:cNvPr id="2" name="TextBox 1">
            <a:extLst>
              <a:ext uri="{FF2B5EF4-FFF2-40B4-BE49-F238E27FC236}">
                <a16:creationId xmlns:a16="http://schemas.microsoft.com/office/drawing/2014/main" xmlns="" id="{B6B2B3E7-81B0-E74D-818D-E073E6326616}"/>
              </a:ext>
            </a:extLst>
          </p:cNvPr>
          <p:cNvSpPr txBox="1"/>
          <p:nvPr/>
        </p:nvSpPr>
        <p:spPr>
          <a:xfrm>
            <a:off x="368938" y="983974"/>
            <a:ext cx="8537714" cy="3130826"/>
          </a:xfrm>
          <a:prstGeom prst="rect">
            <a:avLst/>
          </a:prstGeom>
          <a:noFill/>
          <a:ln>
            <a:noFill/>
          </a:ln>
        </p:spPr>
        <p:txBody>
          <a:bodyPr wrap="square" lIns="0" tIns="0" rIns="0" bIns="0" rtlCol="0">
            <a:noAutofit/>
          </a:bodyPr>
          <a:lstStyle/>
          <a:p>
            <a:pPr>
              <a:lnSpc>
                <a:spcPct val="90000"/>
              </a:lnSpc>
              <a:spcAft>
                <a:spcPts val="2250"/>
              </a:spcAft>
            </a:pPr>
            <a:r>
              <a:rPr lang="en-GB" sz="2700" dirty="0"/>
              <a:t>There are 38 billion active Java Virtual Machines. </a:t>
            </a:r>
          </a:p>
          <a:p>
            <a:pPr>
              <a:lnSpc>
                <a:spcPct val="90000"/>
              </a:lnSpc>
              <a:spcAft>
                <a:spcPts val="2250"/>
              </a:spcAft>
            </a:pPr>
            <a:r>
              <a:rPr lang="en-GB" sz="2700" dirty="0"/>
              <a:t>12 Million Developers Run Java.</a:t>
            </a:r>
          </a:p>
          <a:p>
            <a:pPr>
              <a:lnSpc>
                <a:spcPct val="90000"/>
              </a:lnSpc>
              <a:spcAft>
                <a:spcPts val="2250"/>
              </a:spcAft>
            </a:pPr>
            <a:r>
              <a:rPr lang="en-GB" sz="2700" dirty="0"/>
              <a:t>Java is the #1 Development Platform</a:t>
            </a:r>
          </a:p>
          <a:p>
            <a:pPr>
              <a:lnSpc>
                <a:spcPct val="90000"/>
              </a:lnSpc>
              <a:spcAft>
                <a:spcPts val="2250"/>
              </a:spcAft>
            </a:pPr>
            <a:r>
              <a:rPr lang="en-US" sz="2700" dirty="0"/>
              <a:t>Oracle is the main contributor and steward of Java SE. </a:t>
            </a:r>
            <a:endParaRPr lang="en-GB" sz="2700" dirty="0"/>
          </a:p>
          <a:p>
            <a:pPr>
              <a:lnSpc>
                <a:spcPct val="90000"/>
              </a:lnSpc>
              <a:spcAft>
                <a:spcPts val="2250"/>
              </a:spcAft>
            </a:pPr>
            <a:endParaRPr lang="en-US" sz="2700" dirty="0">
              <a:latin typeface="Times New Roman" panose="02020603050405020304" pitchFamily="18" charset="0"/>
              <a:ea typeface="Times New Roman" panose="02020603050405020304" pitchFamily="18" charset="0"/>
            </a:endParaRPr>
          </a:p>
          <a:p>
            <a:pPr>
              <a:lnSpc>
                <a:spcPct val="90000"/>
              </a:lnSpc>
            </a:pPr>
            <a:endParaRPr lang="en-US" sz="1350" dirty="0">
              <a:latin typeface="Times New Roman" panose="02020603050405020304" pitchFamily="18" charset="0"/>
              <a:ea typeface="Times New Roman" panose="02020603050405020304" pitchFamily="18" charset="0"/>
            </a:endParaRPr>
          </a:p>
          <a:p>
            <a:pPr>
              <a:lnSpc>
                <a:spcPct val="90000"/>
              </a:lnSpc>
            </a:pPr>
            <a:endParaRPr lang="en-US" sz="1350" dirty="0">
              <a:latin typeface="Times New Roman" panose="02020603050405020304" pitchFamily="18" charset="0"/>
              <a:ea typeface="Times New Roman" panose="02020603050405020304" pitchFamily="18" charset="0"/>
            </a:endParaRPr>
          </a:p>
          <a:p>
            <a:pPr>
              <a:lnSpc>
                <a:spcPct val="90000"/>
              </a:lnSpc>
            </a:pPr>
            <a:endParaRPr lang="en-US" sz="1350" dirty="0">
              <a:latin typeface="Times New Roman" panose="02020603050405020304" pitchFamily="18" charset="0"/>
              <a:ea typeface="Times New Roman" panose="02020603050405020304" pitchFamily="18" charset="0"/>
            </a:endParaRPr>
          </a:p>
          <a:p>
            <a:pPr>
              <a:lnSpc>
                <a:spcPct val="90000"/>
              </a:lnSpc>
            </a:pPr>
            <a:endParaRPr lang="en-US" sz="1350" dirty="0"/>
          </a:p>
        </p:txBody>
      </p:sp>
      <p:cxnSp>
        <p:nvCxnSpPr>
          <p:cNvPr id="7" name="Straight Connector 6">
            <a:extLst>
              <a:ext uri="{FF2B5EF4-FFF2-40B4-BE49-F238E27FC236}">
                <a16:creationId xmlns:a16="http://schemas.microsoft.com/office/drawing/2014/main" xmlns="" id="{57AABE2F-7F42-DF45-9292-9283C3663017}"/>
              </a:ext>
            </a:extLst>
          </p:cNvPr>
          <p:cNvCxnSpPr/>
          <p:nvPr/>
        </p:nvCxnSpPr>
        <p:spPr>
          <a:xfrm>
            <a:off x="368938" y="643812"/>
            <a:ext cx="8375507" cy="0"/>
          </a:xfrm>
          <a:prstGeom prst="line">
            <a:avLst/>
          </a:prstGeom>
          <a:ln w="41275" cmpd="sng">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208DCCC5-30BD-5841-AC6E-5BA52EE4C6E9}"/>
              </a:ext>
            </a:extLst>
          </p:cNvPr>
          <p:cNvCxnSpPr/>
          <p:nvPr/>
        </p:nvCxnSpPr>
        <p:spPr>
          <a:xfrm>
            <a:off x="368938" y="4341067"/>
            <a:ext cx="8375507" cy="0"/>
          </a:xfrm>
          <a:prstGeom prst="line">
            <a:avLst/>
          </a:prstGeom>
          <a:ln w="41275" cmpd="sng">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10" name="Picture 9" descr="JavaDuke-Classic-fu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418" y="2992877"/>
            <a:ext cx="2029673" cy="2029673"/>
          </a:xfrm>
          <a:prstGeom prst="rect">
            <a:avLst/>
          </a:prstGeom>
        </p:spPr>
      </p:pic>
    </p:spTree>
    <p:extLst>
      <p:ext uri="{BB962C8B-B14F-4D97-AF65-F5344CB8AC3E}">
        <p14:creationId xmlns:p14="http://schemas.microsoft.com/office/powerpoint/2010/main" val="6757265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35FB600-8E90-46F6-BA26-26A5D7214580}"/>
              </a:ext>
            </a:extLst>
          </p:cNvPr>
          <p:cNvPicPr>
            <a:picLocks noChangeAspect="1"/>
          </p:cNvPicPr>
          <p:nvPr/>
        </p:nvPicPr>
        <p:blipFill rotWithShape="1">
          <a:blip r:embed="rId2"/>
          <a:srcRect t="3868" b="17714"/>
          <a:stretch/>
        </p:blipFill>
        <p:spPr>
          <a:xfrm>
            <a:off x="2418522" y="1933030"/>
            <a:ext cx="5943600" cy="2621742"/>
          </a:xfrm>
          <a:prstGeom prst="rect">
            <a:avLst/>
          </a:prstGeom>
        </p:spPr>
      </p:pic>
      <p:sp>
        <p:nvSpPr>
          <p:cNvPr id="2" name="Slide Number Placeholder 1">
            <a:extLst>
              <a:ext uri="{FF2B5EF4-FFF2-40B4-BE49-F238E27FC236}">
                <a16:creationId xmlns:a16="http://schemas.microsoft.com/office/drawing/2014/main" xmlns="" id="{08613B61-8DD4-4A36-8BB8-6273D7FF5032}"/>
              </a:ext>
            </a:extLst>
          </p:cNvPr>
          <p:cNvSpPr>
            <a:spLocks noGrp="1"/>
          </p:cNvSpPr>
          <p:nvPr>
            <p:ph type="sldNum" sz="quarter" idx="12"/>
          </p:nvPr>
        </p:nvSpPr>
        <p:spPr/>
        <p:txBody>
          <a:bodyPr/>
          <a:lstStyle/>
          <a:p>
            <a:fld id="{C51EAA63-D034-42AE-91FA-B13B9518C7BE}" type="slidenum">
              <a:rPr lang="nl-NL" smtClean="0"/>
              <a:pPr/>
              <a:t>7</a:t>
            </a:fld>
            <a:endParaRPr lang="nl-NL" dirty="0"/>
          </a:p>
        </p:txBody>
      </p:sp>
      <p:sp>
        <p:nvSpPr>
          <p:cNvPr id="4" name="TextBox 3">
            <a:extLst>
              <a:ext uri="{FF2B5EF4-FFF2-40B4-BE49-F238E27FC236}">
                <a16:creationId xmlns:a16="http://schemas.microsoft.com/office/drawing/2014/main" xmlns="" id="{FC6FE473-86A2-409E-AD48-EF8780A9D0DE}"/>
              </a:ext>
            </a:extLst>
          </p:cNvPr>
          <p:cNvSpPr txBox="1"/>
          <p:nvPr/>
        </p:nvSpPr>
        <p:spPr>
          <a:xfrm>
            <a:off x="397565" y="588728"/>
            <a:ext cx="8347967" cy="1142154"/>
          </a:xfrm>
          <a:prstGeom prst="rect">
            <a:avLst/>
          </a:prstGeom>
          <a:noFill/>
        </p:spPr>
        <p:txBody>
          <a:bodyPr wrap="square" lIns="0" tIns="0" rIns="0" bIns="0" rtlCol="0">
            <a:noAutofit/>
          </a:bodyPr>
          <a:lstStyle/>
          <a:p>
            <a:pPr>
              <a:lnSpc>
                <a:spcPct val="90000"/>
              </a:lnSpc>
            </a:pPr>
            <a:r>
              <a:rPr lang="nl-NL" sz="2800" dirty="0"/>
              <a:t>The “Java Community Process” decided to alter the Java SE Release Cadence to remain the #1 Development Platform position for the next 20 years </a:t>
            </a:r>
          </a:p>
        </p:txBody>
      </p:sp>
    </p:spTree>
    <p:extLst>
      <p:ext uri="{BB962C8B-B14F-4D97-AF65-F5344CB8AC3E}">
        <p14:creationId xmlns:p14="http://schemas.microsoft.com/office/powerpoint/2010/main" val="155374421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98963" y="304800"/>
            <a:ext cx="8346073" cy="408878"/>
          </a:xfrm>
        </p:spPr>
        <p:txBody>
          <a:bodyPr/>
          <a:lstStyle/>
          <a:p>
            <a:r>
              <a:rPr lang="en-US" dirty="0"/>
              <a:t>New Java Release Timeline*</a:t>
            </a:r>
          </a:p>
        </p:txBody>
      </p:sp>
      <p:sp>
        <p:nvSpPr>
          <p:cNvPr id="2" name="Footer Placeholder 1"/>
          <p:cNvSpPr>
            <a:spLocks noGrp="1"/>
          </p:cNvSpPr>
          <p:nvPr>
            <p:ph type="ftr" sz="quarter" idx="11"/>
          </p:nvPr>
        </p:nvSpPr>
        <p:spPr/>
        <p:txBody>
          <a:bodyPr/>
          <a:lstStyle/>
          <a:p>
            <a:r>
              <a:rPr lang="en-US" dirty="0"/>
              <a:t>Confidential – Oracle Internal</a:t>
            </a:r>
          </a:p>
        </p:txBody>
      </p:sp>
      <p:sp>
        <p:nvSpPr>
          <p:cNvPr id="3" name="TextBox 2"/>
          <p:cNvSpPr txBox="1"/>
          <p:nvPr/>
        </p:nvSpPr>
        <p:spPr>
          <a:xfrm>
            <a:off x="618831" y="4230954"/>
            <a:ext cx="685622" cy="685622"/>
          </a:xfrm>
          <a:prstGeom prst="rect">
            <a:avLst/>
          </a:prstGeom>
          <a:noFill/>
        </p:spPr>
        <p:txBody>
          <a:bodyPr wrap="none" lIns="0" tIns="0" rIns="0" bIns="0" rtlCol="0">
            <a:noAutofit/>
          </a:bodyPr>
          <a:lstStyle/>
          <a:p>
            <a:pPr>
              <a:lnSpc>
                <a:spcPct val="90000"/>
              </a:lnSpc>
            </a:pPr>
            <a:endParaRPr lang="en-US" sz="1350" dirty="0"/>
          </a:p>
        </p:txBody>
      </p:sp>
      <p:cxnSp>
        <p:nvCxnSpPr>
          <p:cNvPr id="11" name="Straight Connector 10">
            <a:extLst>
              <a:ext uri="{FF2B5EF4-FFF2-40B4-BE49-F238E27FC236}">
                <a16:creationId xmlns:a16="http://schemas.microsoft.com/office/drawing/2014/main" xmlns="" id="{38A36F41-21A0-4A27-9949-6294667DF8DC}"/>
              </a:ext>
            </a:extLst>
          </p:cNvPr>
          <p:cNvCxnSpPr>
            <a:cxnSpLocks/>
          </p:cNvCxnSpPr>
          <p:nvPr/>
        </p:nvCxnSpPr>
        <p:spPr>
          <a:xfrm>
            <a:off x="464820" y="3991951"/>
            <a:ext cx="8221980" cy="0"/>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6AA77C2D-AE18-46AC-AF49-0DC5A645395A}"/>
              </a:ext>
            </a:extLst>
          </p:cNvPr>
          <p:cNvCxnSpPr/>
          <p:nvPr/>
        </p:nvCxnSpPr>
        <p:spPr>
          <a:xfrm>
            <a:off x="460422" y="3895302"/>
            <a:ext cx="0" cy="185853"/>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DCF9B80D-77DC-44F0-8019-E6B1B87B4937}"/>
              </a:ext>
            </a:extLst>
          </p:cNvPr>
          <p:cNvCxnSpPr/>
          <p:nvPr/>
        </p:nvCxnSpPr>
        <p:spPr>
          <a:xfrm>
            <a:off x="3552139" y="3913889"/>
            <a:ext cx="0" cy="185853"/>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CE2159D1-A7F7-4289-B059-4C9ED46A39F7}"/>
              </a:ext>
            </a:extLst>
          </p:cNvPr>
          <p:cNvCxnSpPr/>
          <p:nvPr/>
        </p:nvCxnSpPr>
        <p:spPr>
          <a:xfrm>
            <a:off x="2520825" y="3913889"/>
            <a:ext cx="0" cy="185853"/>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DF1C4344-1E1F-4BE0-9D79-4126CE87F638}"/>
              </a:ext>
            </a:extLst>
          </p:cNvPr>
          <p:cNvCxnSpPr/>
          <p:nvPr/>
        </p:nvCxnSpPr>
        <p:spPr>
          <a:xfrm>
            <a:off x="1494263" y="3904964"/>
            <a:ext cx="0" cy="185853"/>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9E58E3C3-CC75-4DC8-B805-0FB2ECF1E8B0}"/>
              </a:ext>
            </a:extLst>
          </p:cNvPr>
          <p:cNvCxnSpPr/>
          <p:nvPr/>
        </p:nvCxnSpPr>
        <p:spPr>
          <a:xfrm>
            <a:off x="4581032" y="3913889"/>
            <a:ext cx="0" cy="185853"/>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4EDAABF9-79E1-41EF-BF41-1F51CC502A63}"/>
              </a:ext>
            </a:extLst>
          </p:cNvPr>
          <p:cNvCxnSpPr/>
          <p:nvPr/>
        </p:nvCxnSpPr>
        <p:spPr>
          <a:xfrm>
            <a:off x="6639716" y="3902921"/>
            <a:ext cx="0" cy="185853"/>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789E1AEA-AC9B-4443-B017-256BAB09EB58}"/>
              </a:ext>
            </a:extLst>
          </p:cNvPr>
          <p:cNvCxnSpPr/>
          <p:nvPr/>
        </p:nvCxnSpPr>
        <p:spPr>
          <a:xfrm>
            <a:off x="5616783" y="3899021"/>
            <a:ext cx="0" cy="185853"/>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B6DED876-FDF0-41A0-A155-786BF3477B8F}"/>
              </a:ext>
            </a:extLst>
          </p:cNvPr>
          <p:cNvCxnSpPr/>
          <p:nvPr/>
        </p:nvCxnSpPr>
        <p:spPr>
          <a:xfrm>
            <a:off x="8685313" y="3913889"/>
            <a:ext cx="0" cy="185853"/>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B6DA7AC0-9924-4313-AF96-76D4611912AA}"/>
              </a:ext>
            </a:extLst>
          </p:cNvPr>
          <p:cNvCxnSpPr/>
          <p:nvPr/>
        </p:nvCxnSpPr>
        <p:spPr>
          <a:xfrm>
            <a:off x="7647776" y="3899021"/>
            <a:ext cx="0" cy="185853"/>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xmlns="" id="{54CAF242-5891-461B-8C06-096CB3BB605F}"/>
              </a:ext>
            </a:extLst>
          </p:cNvPr>
          <p:cNvSpPr/>
          <p:nvPr/>
        </p:nvSpPr>
        <p:spPr>
          <a:xfrm>
            <a:off x="460422" y="912622"/>
            <a:ext cx="1985598" cy="179731"/>
          </a:xfrm>
          <a:prstGeom prst="rect">
            <a:avLst/>
          </a:prstGeom>
          <a:solidFill>
            <a:srgbClr val="FF0000"/>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57" name="Rectangle 56">
            <a:extLst>
              <a:ext uri="{FF2B5EF4-FFF2-40B4-BE49-F238E27FC236}">
                <a16:creationId xmlns:a16="http://schemas.microsoft.com/office/drawing/2014/main" xmlns="" id="{BEC7D5AA-1F7F-41C8-9058-0E46F3310622}"/>
              </a:ext>
            </a:extLst>
          </p:cNvPr>
          <p:cNvSpPr/>
          <p:nvPr/>
        </p:nvSpPr>
        <p:spPr>
          <a:xfrm>
            <a:off x="460422" y="1151131"/>
            <a:ext cx="5749878" cy="185342"/>
          </a:xfrm>
          <a:prstGeom prst="rect">
            <a:avLst/>
          </a:prstGeom>
          <a:solidFill>
            <a:srgbClr val="FF0000"/>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58" name="Rectangle 57">
            <a:extLst>
              <a:ext uri="{FF2B5EF4-FFF2-40B4-BE49-F238E27FC236}">
                <a16:creationId xmlns:a16="http://schemas.microsoft.com/office/drawing/2014/main" xmlns="" id="{0D0B792D-4CE0-4ECE-8E68-76989A959AAB}"/>
              </a:ext>
            </a:extLst>
          </p:cNvPr>
          <p:cNvSpPr/>
          <p:nvPr/>
        </p:nvSpPr>
        <p:spPr>
          <a:xfrm>
            <a:off x="2275458" y="2122165"/>
            <a:ext cx="5120640" cy="170227"/>
          </a:xfrm>
          <a:prstGeom prst="rect">
            <a:avLst/>
          </a:prstGeom>
          <a:solidFill>
            <a:srgbClr val="FF0000"/>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59" name="Rectangle 58">
            <a:extLst>
              <a:ext uri="{FF2B5EF4-FFF2-40B4-BE49-F238E27FC236}">
                <a16:creationId xmlns:a16="http://schemas.microsoft.com/office/drawing/2014/main" xmlns="" id="{7A602906-0395-49E1-81B6-167B94BB7156}"/>
              </a:ext>
            </a:extLst>
          </p:cNvPr>
          <p:cNvSpPr/>
          <p:nvPr/>
        </p:nvSpPr>
        <p:spPr>
          <a:xfrm>
            <a:off x="2788555" y="2351393"/>
            <a:ext cx="523223" cy="151707"/>
          </a:xfrm>
          <a:prstGeom prst="rect">
            <a:avLst/>
          </a:prstGeom>
          <a:solidFill>
            <a:schemeClr val="accent4">
              <a:lumMod val="60000"/>
              <a:lumOff val="40000"/>
            </a:schemeClr>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64" name="Rectangle 63">
            <a:extLst>
              <a:ext uri="{FF2B5EF4-FFF2-40B4-BE49-F238E27FC236}">
                <a16:creationId xmlns:a16="http://schemas.microsoft.com/office/drawing/2014/main" xmlns="" id="{C418A4BF-AC15-45D2-89FA-E40DD8B23DF0}"/>
              </a:ext>
            </a:extLst>
          </p:cNvPr>
          <p:cNvSpPr/>
          <p:nvPr/>
        </p:nvSpPr>
        <p:spPr>
          <a:xfrm>
            <a:off x="3312140" y="2573713"/>
            <a:ext cx="487720" cy="164900"/>
          </a:xfrm>
          <a:prstGeom prst="rect">
            <a:avLst/>
          </a:prstGeom>
          <a:solidFill>
            <a:schemeClr val="accent4">
              <a:lumMod val="60000"/>
              <a:lumOff val="40000"/>
            </a:schemeClr>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65" name="Rectangle 64">
            <a:extLst>
              <a:ext uri="{FF2B5EF4-FFF2-40B4-BE49-F238E27FC236}">
                <a16:creationId xmlns:a16="http://schemas.microsoft.com/office/drawing/2014/main" xmlns="" id="{26193FBB-A85C-44EE-B66B-E32333918EEB}"/>
              </a:ext>
            </a:extLst>
          </p:cNvPr>
          <p:cNvSpPr/>
          <p:nvPr/>
        </p:nvSpPr>
        <p:spPr>
          <a:xfrm>
            <a:off x="3799860" y="2801435"/>
            <a:ext cx="525378" cy="163960"/>
          </a:xfrm>
          <a:prstGeom prst="rect">
            <a:avLst/>
          </a:prstGeom>
          <a:solidFill>
            <a:schemeClr val="accent4">
              <a:lumMod val="60000"/>
              <a:lumOff val="40000"/>
            </a:schemeClr>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66" name="Rectangle 65">
            <a:extLst>
              <a:ext uri="{FF2B5EF4-FFF2-40B4-BE49-F238E27FC236}">
                <a16:creationId xmlns:a16="http://schemas.microsoft.com/office/drawing/2014/main" xmlns="" id="{7C2FF341-2DDE-4BDF-8253-7A3654C1F240}"/>
              </a:ext>
            </a:extLst>
          </p:cNvPr>
          <p:cNvSpPr/>
          <p:nvPr/>
        </p:nvSpPr>
        <p:spPr>
          <a:xfrm>
            <a:off x="5372770" y="3564925"/>
            <a:ext cx="3603590" cy="181890"/>
          </a:xfrm>
          <a:prstGeom prst="rect">
            <a:avLst/>
          </a:prstGeom>
          <a:solidFill>
            <a:srgbClr val="FF0000"/>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68" name="TextBox 67">
            <a:extLst>
              <a:ext uri="{FF2B5EF4-FFF2-40B4-BE49-F238E27FC236}">
                <a16:creationId xmlns:a16="http://schemas.microsoft.com/office/drawing/2014/main" xmlns="" id="{028B4E5C-E657-4FD8-A0AC-1DF788814EB3}"/>
              </a:ext>
            </a:extLst>
          </p:cNvPr>
          <p:cNvSpPr txBox="1"/>
          <p:nvPr/>
        </p:nvSpPr>
        <p:spPr>
          <a:xfrm>
            <a:off x="532005" y="922346"/>
            <a:ext cx="517223" cy="178540"/>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JDK 6</a:t>
            </a:r>
          </a:p>
        </p:txBody>
      </p:sp>
      <p:sp>
        <p:nvSpPr>
          <p:cNvPr id="71" name="TextBox 70">
            <a:extLst>
              <a:ext uri="{FF2B5EF4-FFF2-40B4-BE49-F238E27FC236}">
                <a16:creationId xmlns:a16="http://schemas.microsoft.com/office/drawing/2014/main" xmlns="" id="{B9C4005F-E307-443D-8F24-15F8A06317A6}"/>
              </a:ext>
            </a:extLst>
          </p:cNvPr>
          <p:cNvSpPr txBox="1"/>
          <p:nvPr/>
        </p:nvSpPr>
        <p:spPr>
          <a:xfrm>
            <a:off x="532695" y="1154532"/>
            <a:ext cx="517223" cy="178540"/>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JDK 7</a:t>
            </a:r>
          </a:p>
        </p:txBody>
      </p:sp>
      <p:sp>
        <p:nvSpPr>
          <p:cNvPr id="72" name="TextBox 71">
            <a:extLst>
              <a:ext uri="{FF2B5EF4-FFF2-40B4-BE49-F238E27FC236}">
                <a16:creationId xmlns:a16="http://schemas.microsoft.com/office/drawing/2014/main" xmlns="" id="{9CA0A27C-DBC4-44E9-A406-487EEA13FA07}"/>
              </a:ext>
            </a:extLst>
          </p:cNvPr>
          <p:cNvSpPr txBox="1"/>
          <p:nvPr/>
        </p:nvSpPr>
        <p:spPr>
          <a:xfrm>
            <a:off x="1223898" y="1876451"/>
            <a:ext cx="491271" cy="168438"/>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JDK 10</a:t>
            </a:r>
          </a:p>
        </p:txBody>
      </p:sp>
      <p:sp>
        <p:nvSpPr>
          <p:cNvPr id="73" name="TextBox 72">
            <a:extLst>
              <a:ext uri="{FF2B5EF4-FFF2-40B4-BE49-F238E27FC236}">
                <a16:creationId xmlns:a16="http://schemas.microsoft.com/office/drawing/2014/main" xmlns="" id="{F027F4D3-AF26-4446-9AC6-D5906B329870}"/>
              </a:ext>
            </a:extLst>
          </p:cNvPr>
          <p:cNvSpPr txBox="1"/>
          <p:nvPr/>
        </p:nvSpPr>
        <p:spPr>
          <a:xfrm>
            <a:off x="798329" y="1642104"/>
            <a:ext cx="517223" cy="178540"/>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JDK 9</a:t>
            </a:r>
          </a:p>
        </p:txBody>
      </p:sp>
      <p:sp>
        <p:nvSpPr>
          <p:cNvPr id="75" name="TextBox 74">
            <a:extLst>
              <a:ext uri="{FF2B5EF4-FFF2-40B4-BE49-F238E27FC236}">
                <a16:creationId xmlns:a16="http://schemas.microsoft.com/office/drawing/2014/main" xmlns="" id="{17267F18-D56A-4CFC-95C5-0AC39CB52E47}"/>
              </a:ext>
            </a:extLst>
          </p:cNvPr>
          <p:cNvSpPr txBox="1"/>
          <p:nvPr/>
        </p:nvSpPr>
        <p:spPr>
          <a:xfrm>
            <a:off x="2147686" y="2343342"/>
            <a:ext cx="517223" cy="178540"/>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JDK 12</a:t>
            </a:r>
          </a:p>
        </p:txBody>
      </p:sp>
      <p:sp>
        <p:nvSpPr>
          <p:cNvPr id="76" name="TextBox 75">
            <a:extLst>
              <a:ext uri="{FF2B5EF4-FFF2-40B4-BE49-F238E27FC236}">
                <a16:creationId xmlns:a16="http://schemas.microsoft.com/office/drawing/2014/main" xmlns="" id="{426C05A0-3633-41A9-8C10-153A001FC3D1}"/>
              </a:ext>
            </a:extLst>
          </p:cNvPr>
          <p:cNvSpPr txBox="1"/>
          <p:nvPr/>
        </p:nvSpPr>
        <p:spPr>
          <a:xfrm>
            <a:off x="2688335" y="2573713"/>
            <a:ext cx="517223" cy="178540"/>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JDK 13</a:t>
            </a:r>
          </a:p>
        </p:txBody>
      </p:sp>
      <p:sp>
        <p:nvSpPr>
          <p:cNvPr id="77" name="TextBox 76">
            <a:extLst>
              <a:ext uri="{FF2B5EF4-FFF2-40B4-BE49-F238E27FC236}">
                <a16:creationId xmlns:a16="http://schemas.microsoft.com/office/drawing/2014/main" xmlns="" id="{8ED1DFD5-B322-4B2B-913E-541424FB2D53}"/>
              </a:ext>
            </a:extLst>
          </p:cNvPr>
          <p:cNvSpPr txBox="1"/>
          <p:nvPr/>
        </p:nvSpPr>
        <p:spPr>
          <a:xfrm>
            <a:off x="3169925" y="2803380"/>
            <a:ext cx="556830" cy="191851"/>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JDK 14</a:t>
            </a:r>
          </a:p>
        </p:txBody>
      </p:sp>
      <p:sp>
        <p:nvSpPr>
          <p:cNvPr id="79" name="Rectangle 78">
            <a:extLst>
              <a:ext uri="{FF2B5EF4-FFF2-40B4-BE49-F238E27FC236}">
                <a16:creationId xmlns:a16="http://schemas.microsoft.com/office/drawing/2014/main" xmlns="" id="{40FE502D-7A68-4A4A-AB72-B06628FBD12D}"/>
              </a:ext>
            </a:extLst>
          </p:cNvPr>
          <p:cNvSpPr/>
          <p:nvPr/>
        </p:nvSpPr>
        <p:spPr>
          <a:xfrm>
            <a:off x="7706587" y="944153"/>
            <a:ext cx="1038449" cy="161916"/>
          </a:xfrm>
          <a:prstGeom prst="rect">
            <a:avLst/>
          </a:prstGeom>
          <a:solidFill>
            <a:schemeClr val="accent4">
              <a:lumMod val="60000"/>
              <a:lumOff val="40000"/>
            </a:schemeClr>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80" name="TextBox 79">
            <a:extLst>
              <a:ext uri="{FF2B5EF4-FFF2-40B4-BE49-F238E27FC236}">
                <a16:creationId xmlns:a16="http://schemas.microsoft.com/office/drawing/2014/main" xmlns="" id="{059D1E9F-D11F-4C5E-AAD2-45BDEBD2AE29}"/>
              </a:ext>
            </a:extLst>
          </p:cNvPr>
          <p:cNvSpPr txBox="1"/>
          <p:nvPr/>
        </p:nvSpPr>
        <p:spPr>
          <a:xfrm>
            <a:off x="7724528" y="944153"/>
            <a:ext cx="386408" cy="161916"/>
          </a:xfrm>
          <a:prstGeom prst="rect">
            <a:avLst/>
          </a:prstGeom>
          <a:noFill/>
        </p:spPr>
        <p:txBody>
          <a:bodyPr wrap="none" lIns="0" tIns="0" rIns="0" bIns="0" rtlCol="0">
            <a:noAutofit/>
          </a:bodyPr>
          <a:lstStyle/>
          <a:p>
            <a:pPr>
              <a:lnSpc>
                <a:spcPct val="90000"/>
              </a:lnSpc>
            </a:pPr>
            <a:r>
              <a:rPr lang="en-US" sz="1200" dirty="0">
                <a:solidFill>
                  <a:srgbClr val="232C2F"/>
                </a:solidFill>
              </a:rPr>
              <a:t>OpenJDK - GPL</a:t>
            </a:r>
          </a:p>
        </p:txBody>
      </p:sp>
      <p:sp>
        <p:nvSpPr>
          <p:cNvPr id="81" name="Rectangle 80">
            <a:extLst>
              <a:ext uri="{FF2B5EF4-FFF2-40B4-BE49-F238E27FC236}">
                <a16:creationId xmlns:a16="http://schemas.microsoft.com/office/drawing/2014/main" xmlns="" id="{75C722B4-9C77-4066-95D1-A1F57D7484C5}"/>
              </a:ext>
            </a:extLst>
          </p:cNvPr>
          <p:cNvSpPr/>
          <p:nvPr/>
        </p:nvSpPr>
        <p:spPr>
          <a:xfrm>
            <a:off x="1239693" y="1638754"/>
            <a:ext cx="511715" cy="75746"/>
          </a:xfrm>
          <a:prstGeom prst="rect">
            <a:avLst/>
          </a:prstGeom>
          <a:solidFill>
            <a:schemeClr val="accent1"/>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82" name="Rectangle 81">
            <a:extLst>
              <a:ext uri="{FF2B5EF4-FFF2-40B4-BE49-F238E27FC236}">
                <a16:creationId xmlns:a16="http://schemas.microsoft.com/office/drawing/2014/main" xmlns="" id="{5CE5CB19-57DC-4AF5-AF82-B3CF4D751C73}"/>
              </a:ext>
            </a:extLst>
          </p:cNvPr>
          <p:cNvSpPr/>
          <p:nvPr/>
        </p:nvSpPr>
        <p:spPr>
          <a:xfrm>
            <a:off x="2275458" y="2204227"/>
            <a:ext cx="512270" cy="79942"/>
          </a:xfrm>
          <a:prstGeom prst="rect">
            <a:avLst/>
          </a:prstGeom>
          <a:solidFill>
            <a:schemeClr val="accent4">
              <a:lumMod val="60000"/>
              <a:lumOff val="40000"/>
            </a:schemeClr>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84" name="Rectangle 83">
            <a:extLst>
              <a:ext uri="{FF2B5EF4-FFF2-40B4-BE49-F238E27FC236}">
                <a16:creationId xmlns:a16="http://schemas.microsoft.com/office/drawing/2014/main" xmlns="" id="{4E9EF829-8FA2-4A63-956F-0524FB5F37C8}"/>
              </a:ext>
            </a:extLst>
          </p:cNvPr>
          <p:cNvSpPr/>
          <p:nvPr/>
        </p:nvSpPr>
        <p:spPr>
          <a:xfrm>
            <a:off x="5376911" y="3648882"/>
            <a:ext cx="516744" cy="88506"/>
          </a:xfrm>
          <a:prstGeom prst="rect">
            <a:avLst/>
          </a:prstGeom>
          <a:solidFill>
            <a:schemeClr val="accent4">
              <a:lumMod val="60000"/>
              <a:lumOff val="40000"/>
            </a:schemeClr>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85" name="TextBox 84">
            <a:extLst>
              <a:ext uri="{FF2B5EF4-FFF2-40B4-BE49-F238E27FC236}">
                <a16:creationId xmlns:a16="http://schemas.microsoft.com/office/drawing/2014/main" xmlns="" id="{DA2B0981-3563-4AA7-AFC8-10EE8780ED5E}"/>
              </a:ext>
            </a:extLst>
          </p:cNvPr>
          <p:cNvSpPr txBox="1"/>
          <p:nvPr/>
        </p:nvSpPr>
        <p:spPr>
          <a:xfrm>
            <a:off x="1492467" y="2119102"/>
            <a:ext cx="732574" cy="181603"/>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JDK 11 LTS</a:t>
            </a:r>
          </a:p>
        </p:txBody>
      </p:sp>
      <p:sp>
        <p:nvSpPr>
          <p:cNvPr id="86" name="TextBox 85">
            <a:extLst>
              <a:ext uri="{FF2B5EF4-FFF2-40B4-BE49-F238E27FC236}">
                <a16:creationId xmlns:a16="http://schemas.microsoft.com/office/drawing/2014/main" xmlns="" id="{D578EBC1-326A-4609-9F90-B187E166A910}"/>
              </a:ext>
            </a:extLst>
          </p:cNvPr>
          <p:cNvSpPr txBox="1"/>
          <p:nvPr/>
        </p:nvSpPr>
        <p:spPr>
          <a:xfrm>
            <a:off x="4594417" y="3575308"/>
            <a:ext cx="875589" cy="168855"/>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JDK 17 LTS</a:t>
            </a:r>
          </a:p>
        </p:txBody>
      </p:sp>
      <p:sp>
        <p:nvSpPr>
          <p:cNvPr id="87" name="Rectangle 86">
            <a:extLst>
              <a:ext uri="{FF2B5EF4-FFF2-40B4-BE49-F238E27FC236}">
                <a16:creationId xmlns:a16="http://schemas.microsoft.com/office/drawing/2014/main" xmlns="" id="{DB799F34-230F-4893-983F-1EA339F4055D}"/>
              </a:ext>
            </a:extLst>
          </p:cNvPr>
          <p:cNvSpPr/>
          <p:nvPr/>
        </p:nvSpPr>
        <p:spPr>
          <a:xfrm>
            <a:off x="460423" y="1387364"/>
            <a:ext cx="8416106" cy="179132"/>
          </a:xfrm>
          <a:prstGeom prst="rect">
            <a:avLst/>
          </a:prstGeom>
          <a:solidFill>
            <a:srgbClr val="FF0000"/>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88" name="Rectangle 87">
            <a:extLst>
              <a:ext uri="{FF2B5EF4-FFF2-40B4-BE49-F238E27FC236}">
                <a16:creationId xmlns:a16="http://schemas.microsoft.com/office/drawing/2014/main" xmlns="" id="{8BACCFA2-0ED7-4227-BA3C-99EBFE4289EA}"/>
              </a:ext>
            </a:extLst>
          </p:cNvPr>
          <p:cNvSpPr/>
          <p:nvPr/>
        </p:nvSpPr>
        <p:spPr>
          <a:xfrm>
            <a:off x="7702793" y="720209"/>
            <a:ext cx="1042243" cy="144583"/>
          </a:xfrm>
          <a:prstGeom prst="rect">
            <a:avLst/>
          </a:prstGeom>
          <a:solidFill>
            <a:schemeClr val="accent1"/>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89" name="TextBox 88">
            <a:extLst>
              <a:ext uri="{FF2B5EF4-FFF2-40B4-BE49-F238E27FC236}">
                <a16:creationId xmlns:a16="http://schemas.microsoft.com/office/drawing/2014/main" xmlns="" id="{EADC6E86-8746-4512-A722-F6054BBC42A3}"/>
              </a:ext>
            </a:extLst>
          </p:cNvPr>
          <p:cNvSpPr txBox="1"/>
          <p:nvPr/>
        </p:nvSpPr>
        <p:spPr>
          <a:xfrm>
            <a:off x="7720735" y="713678"/>
            <a:ext cx="386408" cy="161916"/>
          </a:xfrm>
          <a:prstGeom prst="rect">
            <a:avLst/>
          </a:prstGeom>
          <a:noFill/>
        </p:spPr>
        <p:txBody>
          <a:bodyPr wrap="none" lIns="0" tIns="0" rIns="0" bIns="0" rtlCol="0">
            <a:noAutofit/>
          </a:bodyPr>
          <a:lstStyle/>
          <a:p>
            <a:pPr>
              <a:lnSpc>
                <a:spcPct val="90000"/>
              </a:lnSpc>
            </a:pPr>
            <a:r>
              <a:rPr lang="en-US" sz="1200" dirty="0" err="1">
                <a:solidFill>
                  <a:srgbClr val="232C2F"/>
                </a:solidFill>
              </a:rPr>
              <a:t>OracleJDK</a:t>
            </a:r>
            <a:endParaRPr lang="en-US" sz="1200" dirty="0">
              <a:solidFill>
                <a:srgbClr val="232C2F"/>
              </a:solidFill>
            </a:endParaRPr>
          </a:p>
        </p:txBody>
      </p:sp>
      <p:sp>
        <p:nvSpPr>
          <p:cNvPr id="90" name="Rectangle 89">
            <a:extLst>
              <a:ext uri="{FF2B5EF4-FFF2-40B4-BE49-F238E27FC236}">
                <a16:creationId xmlns:a16="http://schemas.microsoft.com/office/drawing/2014/main" xmlns="" id="{1213A666-2E88-42E0-8FAC-C32686057FEF}"/>
              </a:ext>
            </a:extLst>
          </p:cNvPr>
          <p:cNvSpPr/>
          <p:nvPr/>
        </p:nvSpPr>
        <p:spPr>
          <a:xfrm>
            <a:off x="1239693" y="1723754"/>
            <a:ext cx="511715" cy="82732"/>
          </a:xfrm>
          <a:prstGeom prst="rect">
            <a:avLst/>
          </a:prstGeom>
          <a:solidFill>
            <a:schemeClr val="accent4">
              <a:lumMod val="60000"/>
              <a:lumOff val="40000"/>
            </a:schemeClr>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93" name="Rectangle 92">
            <a:extLst>
              <a:ext uri="{FF2B5EF4-FFF2-40B4-BE49-F238E27FC236}">
                <a16:creationId xmlns:a16="http://schemas.microsoft.com/office/drawing/2014/main" xmlns="" id="{E5AA7CA6-613E-4EB6-839B-1CDAF8C9F9A3}"/>
              </a:ext>
            </a:extLst>
          </p:cNvPr>
          <p:cNvSpPr/>
          <p:nvPr/>
        </p:nvSpPr>
        <p:spPr>
          <a:xfrm>
            <a:off x="1770028" y="1892171"/>
            <a:ext cx="505430" cy="66608"/>
          </a:xfrm>
          <a:prstGeom prst="rect">
            <a:avLst/>
          </a:prstGeom>
          <a:solidFill>
            <a:schemeClr val="accent1"/>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94" name="Rectangle 93">
            <a:extLst>
              <a:ext uri="{FF2B5EF4-FFF2-40B4-BE49-F238E27FC236}">
                <a16:creationId xmlns:a16="http://schemas.microsoft.com/office/drawing/2014/main" xmlns="" id="{F6A91003-6FEC-446E-8718-B43793398F6A}"/>
              </a:ext>
            </a:extLst>
          </p:cNvPr>
          <p:cNvSpPr/>
          <p:nvPr/>
        </p:nvSpPr>
        <p:spPr>
          <a:xfrm>
            <a:off x="1770028" y="1969366"/>
            <a:ext cx="505430" cy="66608"/>
          </a:xfrm>
          <a:prstGeom prst="rect">
            <a:avLst/>
          </a:prstGeom>
          <a:solidFill>
            <a:schemeClr val="accent4">
              <a:lumMod val="60000"/>
              <a:lumOff val="40000"/>
            </a:schemeClr>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98" name="TextBox 97">
            <a:extLst>
              <a:ext uri="{FF2B5EF4-FFF2-40B4-BE49-F238E27FC236}">
                <a16:creationId xmlns:a16="http://schemas.microsoft.com/office/drawing/2014/main" xmlns="" id="{38C5E8F3-9C65-4983-88DA-274A75569C7D}"/>
              </a:ext>
            </a:extLst>
          </p:cNvPr>
          <p:cNvSpPr txBox="1"/>
          <p:nvPr/>
        </p:nvSpPr>
        <p:spPr>
          <a:xfrm>
            <a:off x="6580474" y="4524765"/>
            <a:ext cx="2329536" cy="178540"/>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LTS = Long term support release</a:t>
            </a:r>
          </a:p>
        </p:txBody>
      </p:sp>
      <p:sp>
        <p:nvSpPr>
          <p:cNvPr id="130" name="TextBox 129">
            <a:extLst>
              <a:ext uri="{FF2B5EF4-FFF2-40B4-BE49-F238E27FC236}">
                <a16:creationId xmlns:a16="http://schemas.microsoft.com/office/drawing/2014/main" xmlns="" id="{3B9E1AD4-64D4-42E0-A81F-9865E279A28B}"/>
              </a:ext>
            </a:extLst>
          </p:cNvPr>
          <p:cNvSpPr txBox="1"/>
          <p:nvPr/>
        </p:nvSpPr>
        <p:spPr>
          <a:xfrm>
            <a:off x="269207" y="4159217"/>
            <a:ext cx="382430" cy="152297"/>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2017</a:t>
            </a:r>
          </a:p>
        </p:txBody>
      </p:sp>
      <p:sp>
        <p:nvSpPr>
          <p:cNvPr id="131" name="TextBox 130">
            <a:extLst>
              <a:ext uri="{FF2B5EF4-FFF2-40B4-BE49-F238E27FC236}">
                <a16:creationId xmlns:a16="http://schemas.microsoft.com/office/drawing/2014/main" xmlns="" id="{65E44541-7837-43DA-A6D1-361FA72CAA4F}"/>
              </a:ext>
            </a:extLst>
          </p:cNvPr>
          <p:cNvSpPr txBox="1"/>
          <p:nvPr/>
        </p:nvSpPr>
        <p:spPr>
          <a:xfrm>
            <a:off x="1307709" y="4156934"/>
            <a:ext cx="382430" cy="152297"/>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2018</a:t>
            </a:r>
          </a:p>
        </p:txBody>
      </p:sp>
      <p:sp>
        <p:nvSpPr>
          <p:cNvPr id="132" name="TextBox 131">
            <a:extLst>
              <a:ext uri="{FF2B5EF4-FFF2-40B4-BE49-F238E27FC236}">
                <a16:creationId xmlns:a16="http://schemas.microsoft.com/office/drawing/2014/main" xmlns="" id="{B8682048-3BD9-400A-8847-312C27780AA1}"/>
              </a:ext>
            </a:extLst>
          </p:cNvPr>
          <p:cNvSpPr txBox="1"/>
          <p:nvPr/>
        </p:nvSpPr>
        <p:spPr>
          <a:xfrm>
            <a:off x="2351872" y="4153586"/>
            <a:ext cx="382430" cy="152297"/>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2019</a:t>
            </a:r>
          </a:p>
        </p:txBody>
      </p:sp>
      <p:sp>
        <p:nvSpPr>
          <p:cNvPr id="133" name="TextBox 132">
            <a:extLst>
              <a:ext uri="{FF2B5EF4-FFF2-40B4-BE49-F238E27FC236}">
                <a16:creationId xmlns:a16="http://schemas.microsoft.com/office/drawing/2014/main" xmlns="" id="{6C38FCBE-3F9E-4643-9200-05F58C96BBA3}"/>
              </a:ext>
            </a:extLst>
          </p:cNvPr>
          <p:cNvSpPr txBox="1"/>
          <p:nvPr/>
        </p:nvSpPr>
        <p:spPr>
          <a:xfrm>
            <a:off x="3344325" y="4137406"/>
            <a:ext cx="382430" cy="152297"/>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2020</a:t>
            </a:r>
          </a:p>
        </p:txBody>
      </p:sp>
      <p:sp>
        <p:nvSpPr>
          <p:cNvPr id="134" name="TextBox 133">
            <a:extLst>
              <a:ext uri="{FF2B5EF4-FFF2-40B4-BE49-F238E27FC236}">
                <a16:creationId xmlns:a16="http://schemas.microsoft.com/office/drawing/2014/main" xmlns="" id="{60652FD4-2643-46EA-9AE3-7E3515FC8D85}"/>
              </a:ext>
            </a:extLst>
          </p:cNvPr>
          <p:cNvSpPr txBox="1"/>
          <p:nvPr/>
        </p:nvSpPr>
        <p:spPr>
          <a:xfrm>
            <a:off x="4377839" y="4153586"/>
            <a:ext cx="382430" cy="152297"/>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2021</a:t>
            </a:r>
          </a:p>
        </p:txBody>
      </p:sp>
      <p:sp>
        <p:nvSpPr>
          <p:cNvPr id="135" name="TextBox 134">
            <a:extLst>
              <a:ext uri="{FF2B5EF4-FFF2-40B4-BE49-F238E27FC236}">
                <a16:creationId xmlns:a16="http://schemas.microsoft.com/office/drawing/2014/main" xmlns="" id="{B8FA906E-E0C7-4B49-B578-BB6114EAB2E7}"/>
              </a:ext>
            </a:extLst>
          </p:cNvPr>
          <p:cNvSpPr txBox="1"/>
          <p:nvPr/>
        </p:nvSpPr>
        <p:spPr>
          <a:xfrm>
            <a:off x="5426990" y="4138092"/>
            <a:ext cx="382430" cy="152297"/>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2022</a:t>
            </a:r>
          </a:p>
        </p:txBody>
      </p:sp>
      <p:sp>
        <p:nvSpPr>
          <p:cNvPr id="137" name="TextBox 136">
            <a:extLst>
              <a:ext uri="{FF2B5EF4-FFF2-40B4-BE49-F238E27FC236}">
                <a16:creationId xmlns:a16="http://schemas.microsoft.com/office/drawing/2014/main" xmlns="" id="{959AC245-2B11-4E2D-9B12-B7CDD45B6C0E}"/>
              </a:ext>
            </a:extLst>
          </p:cNvPr>
          <p:cNvSpPr txBox="1"/>
          <p:nvPr/>
        </p:nvSpPr>
        <p:spPr>
          <a:xfrm>
            <a:off x="6448501" y="4143066"/>
            <a:ext cx="382430" cy="152297"/>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2023</a:t>
            </a:r>
          </a:p>
        </p:txBody>
      </p:sp>
      <p:sp>
        <p:nvSpPr>
          <p:cNvPr id="138" name="TextBox 137">
            <a:extLst>
              <a:ext uri="{FF2B5EF4-FFF2-40B4-BE49-F238E27FC236}">
                <a16:creationId xmlns:a16="http://schemas.microsoft.com/office/drawing/2014/main" xmlns="" id="{39B5789C-FEA7-49E3-B050-CC1B64EA33C5}"/>
              </a:ext>
            </a:extLst>
          </p:cNvPr>
          <p:cNvSpPr txBox="1"/>
          <p:nvPr/>
        </p:nvSpPr>
        <p:spPr>
          <a:xfrm>
            <a:off x="7476094" y="4143066"/>
            <a:ext cx="382430" cy="152297"/>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2024</a:t>
            </a:r>
          </a:p>
        </p:txBody>
      </p:sp>
      <p:sp>
        <p:nvSpPr>
          <p:cNvPr id="139" name="TextBox 138">
            <a:extLst>
              <a:ext uri="{FF2B5EF4-FFF2-40B4-BE49-F238E27FC236}">
                <a16:creationId xmlns:a16="http://schemas.microsoft.com/office/drawing/2014/main" xmlns="" id="{04470EC3-6AA9-4026-999F-E288D0DBBF92}"/>
              </a:ext>
            </a:extLst>
          </p:cNvPr>
          <p:cNvSpPr txBox="1"/>
          <p:nvPr/>
        </p:nvSpPr>
        <p:spPr>
          <a:xfrm>
            <a:off x="8494098" y="4137406"/>
            <a:ext cx="382430" cy="152297"/>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2025</a:t>
            </a:r>
          </a:p>
        </p:txBody>
      </p:sp>
      <p:cxnSp>
        <p:nvCxnSpPr>
          <p:cNvPr id="142" name="Straight Connector 141">
            <a:extLst>
              <a:ext uri="{FF2B5EF4-FFF2-40B4-BE49-F238E27FC236}">
                <a16:creationId xmlns:a16="http://schemas.microsoft.com/office/drawing/2014/main" xmlns="" id="{879F65EF-99C6-4F10-90D1-905A38C6DF89}"/>
              </a:ext>
            </a:extLst>
          </p:cNvPr>
          <p:cNvCxnSpPr>
            <a:cxnSpLocks/>
          </p:cNvCxnSpPr>
          <p:nvPr/>
        </p:nvCxnSpPr>
        <p:spPr>
          <a:xfrm>
            <a:off x="722708" y="3934977"/>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A3E5566B-0AFF-49DD-A233-049FEF529232}"/>
              </a:ext>
            </a:extLst>
          </p:cNvPr>
          <p:cNvCxnSpPr>
            <a:cxnSpLocks/>
          </p:cNvCxnSpPr>
          <p:nvPr/>
        </p:nvCxnSpPr>
        <p:spPr>
          <a:xfrm>
            <a:off x="1246758" y="3929129"/>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56191E69-A52B-4A94-B45F-5E27B5813119}"/>
              </a:ext>
            </a:extLst>
          </p:cNvPr>
          <p:cNvCxnSpPr>
            <a:cxnSpLocks/>
          </p:cNvCxnSpPr>
          <p:nvPr/>
        </p:nvCxnSpPr>
        <p:spPr>
          <a:xfrm>
            <a:off x="995298" y="3929129"/>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C7B0CE42-C08F-44C2-A797-60A796311119}"/>
              </a:ext>
            </a:extLst>
          </p:cNvPr>
          <p:cNvCxnSpPr>
            <a:cxnSpLocks/>
          </p:cNvCxnSpPr>
          <p:nvPr/>
        </p:nvCxnSpPr>
        <p:spPr>
          <a:xfrm>
            <a:off x="1751408" y="3934977"/>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F0D094FA-A95E-4672-BCAE-7A3F1E5E9AA3}"/>
              </a:ext>
            </a:extLst>
          </p:cNvPr>
          <p:cNvCxnSpPr>
            <a:cxnSpLocks/>
          </p:cNvCxnSpPr>
          <p:nvPr/>
        </p:nvCxnSpPr>
        <p:spPr>
          <a:xfrm>
            <a:off x="2275458" y="3929129"/>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B3CA8432-5D51-4436-9938-3F99762709E0}"/>
              </a:ext>
            </a:extLst>
          </p:cNvPr>
          <p:cNvCxnSpPr>
            <a:cxnSpLocks/>
          </p:cNvCxnSpPr>
          <p:nvPr/>
        </p:nvCxnSpPr>
        <p:spPr>
          <a:xfrm>
            <a:off x="2023998" y="3929129"/>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xmlns="" id="{4CB1A7F5-8C7E-497E-BC4A-6282949860B1}"/>
              </a:ext>
            </a:extLst>
          </p:cNvPr>
          <p:cNvCxnSpPr>
            <a:cxnSpLocks/>
          </p:cNvCxnSpPr>
          <p:nvPr/>
        </p:nvCxnSpPr>
        <p:spPr>
          <a:xfrm>
            <a:off x="2787728" y="3934977"/>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xmlns="" id="{92FA02AA-FA03-476E-8116-F278B8538039}"/>
              </a:ext>
            </a:extLst>
          </p:cNvPr>
          <p:cNvCxnSpPr>
            <a:cxnSpLocks/>
          </p:cNvCxnSpPr>
          <p:nvPr/>
        </p:nvCxnSpPr>
        <p:spPr>
          <a:xfrm>
            <a:off x="3311778" y="3929129"/>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xmlns="" id="{8054FD9F-DE8D-41AF-9675-B3ACE3C0FE72}"/>
              </a:ext>
            </a:extLst>
          </p:cNvPr>
          <p:cNvCxnSpPr>
            <a:cxnSpLocks/>
          </p:cNvCxnSpPr>
          <p:nvPr/>
        </p:nvCxnSpPr>
        <p:spPr>
          <a:xfrm>
            <a:off x="3060318" y="3929129"/>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xmlns="" id="{62476094-8BF8-4985-AC3A-496E1382FDC2}"/>
              </a:ext>
            </a:extLst>
          </p:cNvPr>
          <p:cNvCxnSpPr>
            <a:cxnSpLocks/>
          </p:cNvCxnSpPr>
          <p:nvPr/>
        </p:nvCxnSpPr>
        <p:spPr>
          <a:xfrm>
            <a:off x="3801188" y="3934977"/>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9E4DE2D3-B5B7-4DE4-9BDB-7EAB54473D62}"/>
              </a:ext>
            </a:extLst>
          </p:cNvPr>
          <p:cNvCxnSpPr>
            <a:cxnSpLocks/>
          </p:cNvCxnSpPr>
          <p:nvPr/>
        </p:nvCxnSpPr>
        <p:spPr>
          <a:xfrm>
            <a:off x="4325238" y="3929129"/>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FA93310B-4BBC-4A5C-B016-E6F33606E593}"/>
              </a:ext>
            </a:extLst>
          </p:cNvPr>
          <p:cNvCxnSpPr>
            <a:cxnSpLocks/>
          </p:cNvCxnSpPr>
          <p:nvPr/>
        </p:nvCxnSpPr>
        <p:spPr>
          <a:xfrm>
            <a:off x="4073778" y="3929129"/>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xmlns="" id="{E10B6870-00BF-453C-8359-1D3331FF56E6}"/>
              </a:ext>
            </a:extLst>
          </p:cNvPr>
          <p:cNvCxnSpPr>
            <a:cxnSpLocks/>
          </p:cNvCxnSpPr>
          <p:nvPr/>
        </p:nvCxnSpPr>
        <p:spPr>
          <a:xfrm>
            <a:off x="4836494" y="3940824"/>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9A9F776E-B20F-4F4E-B589-6679C08422A0}"/>
              </a:ext>
            </a:extLst>
          </p:cNvPr>
          <p:cNvCxnSpPr>
            <a:cxnSpLocks/>
          </p:cNvCxnSpPr>
          <p:nvPr/>
        </p:nvCxnSpPr>
        <p:spPr>
          <a:xfrm>
            <a:off x="5360544" y="3934976"/>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xmlns="" id="{113E8E21-576E-4C6A-9E93-839DF1C39C64}"/>
              </a:ext>
            </a:extLst>
          </p:cNvPr>
          <p:cNvCxnSpPr>
            <a:cxnSpLocks/>
          </p:cNvCxnSpPr>
          <p:nvPr/>
        </p:nvCxnSpPr>
        <p:spPr>
          <a:xfrm>
            <a:off x="5109084" y="3934976"/>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BB99655E-CCB7-4245-8556-4FEC7E2942FD}"/>
              </a:ext>
            </a:extLst>
          </p:cNvPr>
          <p:cNvCxnSpPr>
            <a:cxnSpLocks/>
          </p:cNvCxnSpPr>
          <p:nvPr/>
        </p:nvCxnSpPr>
        <p:spPr>
          <a:xfrm>
            <a:off x="5850968" y="3934977"/>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xmlns="" id="{34EF34FB-580C-4262-BAC6-94F422516CE7}"/>
              </a:ext>
            </a:extLst>
          </p:cNvPr>
          <p:cNvCxnSpPr>
            <a:cxnSpLocks/>
          </p:cNvCxnSpPr>
          <p:nvPr/>
        </p:nvCxnSpPr>
        <p:spPr>
          <a:xfrm>
            <a:off x="6375018" y="3929129"/>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xmlns="" id="{497817AF-909A-4C89-9761-6889EB0E03D4}"/>
              </a:ext>
            </a:extLst>
          </p:cNvPr>
          <p:cNvCxnSpPr>
            <a:cxnSpLocks/>
          </p:cNvCxnSpPr>
          <p:nvPr/>
        </p:nvCxnSpPr>
        <p:spPr>
          <a:xfrm>
            <a:off x="6123558" y="3929129"/>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xmlns="" id="{40FA0A8A-1443-44E0-89DE-43308E4C10E8}"/>
              </a:ext>
            </a:extLst>
          </p:cNvPr>
          <p:cNvCxnSpPr>
            <a:cxnSpLocks/>
          </p:cNvCxnSpPr>
          <p:nvPr/>
        </p:nvCxnSpPr>
        <p:spPr>
          <a:xfrm>
            <a:off x="6872048" y="3934977"/>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xmlns="" id="{29026386-2872-4E26-A9BB-FB404D36A13F}"/>
              </a:ext>
            </a:extLst>
          </p:cNvPr>
          <p:cNvCxnSpPr>
            <a:cxnSpLocks/>
          </p:cNvCxnSpPr>
          <p:nvPr/>
        </p:nvCxnSpPr>
        <p:spPr>
          <a:xfrm>
            <a:off x="7396098" y="3929129"/>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7DCF8399-378F-4DB5-8E31-73FB9D27D740}"/>
              </a:ext>
            </a:extLst>
          </p:cNvPr>
          <p:cNvCxnSpPr>
            <a:cxnSpLocks/>
          </p:cNvCxnSpPr>
          <p:nvPr/>
        </p:nvCxnSpPr>
        <p:spPr>
          <a:xfrm>
            <a:off x="7144638" y="3929129"/>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xmlns="" id="{4A72AEEF-A335-45D9-B32C-3B220B312F01}"/>
              </a:ext>
            </a:extLst>
          </p:cNvPr>
          <p:cNvCxnSpPr>
            <a:cxnSpLocks/>
          </p:cNvCxnSpPr>
          <p:nvPr/>
        </p:nvCxnSpPr>
        <p:spPr>
          <a:xfrm>
            <a:off x="7892591" y="3934977"/>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xmlns="" id="{36F39C20-8787-4855-A5D8-7DB33E85309A}"/>
              </a:ext>
            </a:extLst>
          </p:cNvPr>
          <p:cNvCxnSpPr>
            <a:cxnSpLocks/>
          </p:cNvCxnSpPr>
          <p:nvPr/>
        </p:nvCxnSpPr>
        <p:spPr>
          <a:xfrm>
            <a:off x="8416641" y="3929129"/>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8B166B2E-CA01-4827-BA31-12473B96A21C}"/>
              </a:ext>
            </a:extLst>
          </p:cNvPr>
          <p:cNvCxnSpPr>
            <a:cxnSpLocks/>
          </p:cNvCxnSpPr>
          <p:nvPr/>
        </p:nvCxnSpPr>
        <p:spPr>
          <a:xfrm>
            <a:off x="8165181" y="3929129"/>
            <a:ext cx="0" cy="121741"/>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sp>
        <p:nvSpPr>
          <p:cNvPr id="177" name="Rectangle 176">
            <a:extLst>
              <a:ext uri="{FF2B5EF4-FFF2-40B4-BE49-F238E27FC236}">
                <a16:creationId xmlns:a16="http://schemas.microsoft.com/office/drawing/2014/main" xmlns="" id="{4547448A-EB7E-45A8-BDAC-4FFC32A7191A}"/>
              </a:ext>
            </a:extLst>
          </p:cNvPr>
          <p:cNvSpPr/>
          <p:nvPr/>
        </p:nvSpPr>
        <p:spPr>
          <a:xfrm>
            <a:off x="4325326" y="3028217"/>
            <a:ext cx="518474" cy="165778"/>
          </a:xfrm>
          <a:prstGeom prst="rect">
            <a:avLst/>
          </a:prstGeom>
          <a:solidFill>
            <a:schemeClr val="accent4">
              <a:lumMod val="60000"/>
              <a:lumOff val="40000"/>
            </a:schemeClr>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179" name="Rectangle 178">
            <a:extLst>
              <a:ext uri="{FF2B5EF4-FFF2-40B4-BE49-F238E27FC236}">
                <a16:creationId xmlns:a16="http://schemas.microsoft.com/office/drawing/2014/main" xmlns="" id="{5A8CD6C3-D03A-4D6E-91FD-D51B9E0A634A}"/>
              </a:ext>
            </a:extLst>
          </p:cNvPr>
          <p:cNvSpPr/>
          <p:nvPr/>
        </p:nvSpPr>
        <p:spPr>
          <a:xfrm>
            <a:off x="4843800" y="3285897"/>
            <a:ext cx="525378" cy="167178"/>
          </a:xfrm>
          <a:prstGeom prst="rect">
            <a:avLst/>
          </a:prstGeom>
          <a:solidFill>
            <a:schemeClr val="accent4">
              <a:lumMod val="60000"/>
              <a:lumOff val="40000"/>
            </a:schemeClr>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185" name="TextBox 184">
            <a:extLst>
              <a:ext uri="{FF2B5EF4-FFF2-40B4-BE49-F238E27FC236}">
                <a16:creationId xmlns:a16="http://schemas.microsoft.com/office/drawing/2014/main" xmlns="" id="{52801C1C-0DA1-4015-9014-3F891C331FDF}"/>
              </a:ext>
            </a:extLst>
          </p:cNvPr>
          <p:cNvSpPr txBox="1"/>
          <p:nvPr/>
        </p:nvSpPr>
        <p:spPr>
          <a:xfrm>
            <a:off x="3807340" y="3032256"/>
            <a:ext cx="556830" cy="191851"/>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JDK 15</a:t>
            </a:r>
          </a:p>
        </p:txBody>
      </p:sp>
      <p:sp>
        <p:nvSpPr>
          <p:cNvPr id="189" name="TextBox 188">
            <a:extLst>
              <a:ext uri="{FF2B5EF4-FFF2-40B4-BE49-F238E27FC236}">
                <a16:creationId xmlns:a16="http://schemas.microsoft.com/office/drawing/2014/main" xmlns="" id="{6A9E13B7-AC5B-4572-9F27-3DE92DA02FAE}"/>
              </a:ext>
            </a:extLst>
          </p:cNvPr>
          <p:cNvSpPr txBox="1"/>
          <p:nvPr/>
        </p:nvSpPr>
        <p:spPr>
          <a:xfrm>
            <a:off x="4316002" y="3283025"/>
            <a:ext cx="556830" cy="191851"/>
          </a:xfrm>
          <a:prstGeom prst="rect">
            <a:avLst/>
          </a:prstGeom>
          <a:noFill/>
        </p:spPr>
        <p:txBody>
          <a:bodyPr wrap="none" lIns="0" tIns="0" rIns="0" bIns="0" rtlCol="0">
            <a:noAutofit/>
          </a:bodyPr>
          <a:lstStyle/>
          <a:p>
            <a:pPr>
              <a:lnSpc>
                <a:spcPct val="90000"/>
              </a:lnSpc>
            </a:pPr>
            <a:r>
              <a:rPr lang="en-US" sz="1350" dirty="0">
                <a:solidFill>
                  <a:schemeClr val="bg2">
                    <a:lumMod val="10000"/>
                  </a:schemeClr>
                </a:solidFill>
              </a:rPr>
              <a:t>JDK 16</a:t>
            </a:r>
          </a:p>
        </p:txBody>
      </p:sp>
      <p:sp>
        <p:nvSpPr>
          <p:cNvPr id="26" name="TextBox 25">
            <a:extLst>
              <a:ext uri="{FF2B5EF4-FFF2-40B4-BE49-F238E27FC236}">
                <a16:creationId xmlns:a16="http://schemas.microsoft.com/office/drawing/2014/main" xmlns="" id="{DC401F33-FCFD-49C4-8649-CB0779FAF265}"/>
              </a:ext>
            </a:extLst>
          </p:cNvPr>
          <p:cNvSpPr txBox="1"/>
          <p:nvPr/>
        </p:nvSpPr>
        <p:spPr>
          <a:xfrm>
            <a:off x="2275458" y="4586002"/>
            <a:ext cx="2049780" cy="128622"/>
          </a:xfrm>
          <a:prstGeom prst="rect">
            <a:avLst/>
          </a:prstGeom>
          <a:noFill/>
        </p:spPr>
        <p:txBody>
          <a:bodyPr wrap="none" lIns="0" tIns="0" rIns="0" bIns="0" rtlCol="0">
            <a:noAutofit/>
          </a:bodyPr>
          <a:lstStyle/>
          <a:p>
            <a:pPr>
              <a:lnSpc>
                <a:spcPct val="90000"/>
              </a:lnSpc>
            </a:pPr>
            <a:r>
              <a:rPr lang="en-GB" sz="1000" dirty="0"/>
              <a:t>* Dates and version numbers subject to change</a:t>
            </a:r>
          </a:p>
        </p:txBody>
      </p:sp>
      <p:sp>
        <p:nvSpPr>
          <p:cNvPr id="191" name="Rectangle 190">
            <a:extLst>
              <a:ext uri="{FF2B5EF4-FFF2-40B4-BE49-F238E27FC236}">
                <a16:creationId xmlns:a16="http://schemas.microsoft.com/office/drawing/2014/main" xmlns="" id="{566E30B4-28A2-4DE2-B9B2-BEE13FE2EC8D}"/>
              </a:ext>
            </a:extLst>
          </p:cNvPr>
          <p:cNvSpPr/>
          <p:nvPr/>
        </p:nvSpPr>
        <p:spPr>
          <a:xfrm>
            <a:off x="7396098" y="2122165"/>
            <a:ext cx="1580262" cy="170228"/>
          </a:xfrm>
          <a:prstGeom prst="rect">
            <a:avLst/>
          </a:prstGeom>
          <a:solidFill>
            <a:srgbClr val="FF0000"/>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cxnSp>
        <p:nvCxnSpPr>
          <p:cNvPr id="28" name="Straight Arrow Connector 27">
            <a:extLst>
              <a:ext uri="{FF2B5EF4-FFF2-40B4-BE49-F238E27FC236}">
                <a16:creationId xmlns:a16="http://schemas.microsoft.com/office/drawing/2014/main" xmlns="" id="{5A170743-B63D-4E07-A7FF-324D2C89C095}"/>
              </a:ext>
            </a:extLst>
          </p:cNvPr>
          <p:cNvCxnSpPr/>
          <p:nvPr/>
        </p:nvCxnSpPr>
        <p:spPr>
          <a:xfrm>
            <a:off x="8625840" y="2035974"/>
            <a:ext cx="373380" cy="0"/>
          </a:xfrm>
          <a:prstGeom prst="straightConnector1">
            <a:avLst/>
          </a:prstGeom>
          <a:ln w="19050">
            <a:solidFill>
              <a:schemeClr val="accent5"/>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xmlns="" id="{D4AD516C-F991-4EDF-B60C-09182659E353}"/>
              </a:ext>
            </a:extLst>
          </p:cNvPr>
          <p:cNvCxnSpPr/>
          <p:nvPr/>
        </p:nvCxnSpPr>
        <p:spPr>
          <a:xfrm>
            <a:off x="8625840" y="3483774"/>
            <a:ext cx="373380" cy="0"/>
          </a:xfrm>
          <a:prstGeom prst="straightConnector1">
            <a:avLst/>
          </a:prstGeom>
          <a:ln w="19050">
            <a:solidFill>
              <a:schemeClr val="accent5"/>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xmlns="" id="{5F47FF5D-5581-4118-A717-96D3103CB876}"/>
              </a:ext>
            </a:extLst>
          </p:cNvPr>
          <p:cNvSpPr/>
          <p:nvPr/>
        </p:nvSpPr>
        <p:spPr>
          <a:xfrm>
            <a:off x="2787728" y="2353219"/>
            <a:ext cx="524050" cy="69380"/>
          </a:xfrm>
          <a:prstGeom prst="rect">
            <a:avLst/>
          </a:prstGeom>
          <a:solidFill>
            <a:schemeClr val="accent1"/>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95" name="Rectangle 94">
            <a:extLst>
              <a:ext uri="{FF2B5EF4-FFF2-40B4-BE49-F238E27FC236}">
                <a16:creationId xmlns:a16="http://schemas.microsoft.com/office/drawing/2014/main" xmlns="" id="{F7E539DD-C968-4D4D-86DD-AD87039EF736}"/>
              </a:ext>
            </a:extLst>
          </p:cNvPr>
          <p:cNvSpPr/>
          <p:nvPr/>
        </p:nvSpPr>
        <p:spPr>
          <a:xfrm>
            <a:off x="3311778" y="2577232"/>
            <a:ext cx="488082" cy="71322"/>
          </a:xfrm>
          <a:prstGeom prst="rect">
            <a:avLst/>
          </a:prstGeom>
          <a:solidFill>
            <a:schemeClr val="accent1"/>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96" name="Rectangle 95">
            <a:extLst>
              <a:ext uri="{FF2B5EF4-FFF2-40B4-BE49-F238E27FC236}">
                <a16:creationId xmlns:a16="http://schemas.microsoft.com/office/drawing/2014/main" xmlns="" id="{11DECCE7-F96D-4D42-9021-E3875EA9C9A2}"/>
              </a:ext>
            </a:extLst>
          </p:cNvPr>
          <p:cNvSpPr/>
          <p:nvPr/>
        </p:nvSpPr>
        <p:spPr>
          <a:xfrm>
            <a:off x="3804960" y="2801435"/>
            <a:ext cx="520278" cy="75668"/>
          </a:xfrm>
          <a:prstGeom prst="rect">
            <a:avLst/>
          </a:prstGeom>
          <a:solidFill>
            <a:schemeClr val="accent1"/>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97" name="Rectangle 96">
            <a:extLst>
              <a:ext uri="{FF2B5EF4-FFF2-40B4-BE49-F238E27FC236}">
                <a16:creationId xmlns:a16="http://schemas.microsoft.com/office/drawing/2014/main" xmlns="" id="{3A6A76C2-D07B-44E6-A68E-335E772D049E}"/>
              </a:ext>
            </a:extLst>
          </p:cNvPr>
          <p:cNvSpPr/>
          <p:nvPr/>
        </p:nvSpPr>
        <p:spPr>
          <a:xfrm>
            <a:off x="4323522" y="3033335"/>
            <a:ext cx="520278" cy="75668"/>
          </a:xfrm>
          <a:prstGeom prst="rect">
            <a:avLst/>
          </a:prstGeom>
          <a:solidFill>
            <a:schemeClr val="accent1"/>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99" name="Rectangle 98">
            <a:extLst>
              <a:ext uri="{FF2B5EF4-FFF2-40B4-BE49-F238E27FC236}">
                <a16:creationId xmlns:a16="http://schemas.microsoft.com/office/drawing/2014/main" xmlns="" id="{0E20D03B-4973-4646-A766-D431862E90C3}"/>
              </a:ext>
            </a:extLst>
          </p:cNvPr>
          <p:cNvSpPr/>
          <p:nvPr/>
        </p:nvSpPr>
        <p:spPr>
          <a:xfrm>
            <a:off x="4846350" y="3292599"/>
            <a:ext cx="520278" cy="75668"/>
          </a:xfrm>
          <a:prstGeom prst="rect">
            <a:avLst/>
          </a:prstGeom>
          <a:solidFill>
            <a:schemeClr val="accent1"/>
          </a:solid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101" name="Rectangle 100">
            <a:extLst>
              <a:ext uri="{FF2B5EF4-FFF2-40B4-BE49-F238E27FC236}">
                <a16:creationId xmlns:a16="http://schemas.microsoft.com/office/drawing/2014/main" xmlns="" id="{06EAEDFE-C1E0-443E-B4FA-57053FD08734}"/>
              </a:ext>
            </a:extLst>
          </p:cNvPr>
          <p:cNvSpPr/>
          <p:nvPr/>
        </p:nvSpPr>
        <p:spPr>
          <a:xfrm>
            <a:off x="460423" y="1388651"/>
            <a:ext cx="2126023" cy="173469"/>
          </a:xfrm>
          <a:prstGeom prst="rect">
            <a:avLst/>
          </a:prstGeom>
          <a:pattFill prst="ltUpDiag">
            <a:fgClr>
              <a:schemeClr val="accent1"/>
            </a:fgClr>
            <a:bgClr>
              <a:schemeClr val="bg1"/>
            </a:bgClr>
          </a:patt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74" name="TextBox 73">
            <a:extLst>
              <a:ext uri="{FF2B5EF4-FFF2-40B4-BE49-F238E27FC236}">
                <a16:creationId xmlns:a16="http://schemas.microsoft.com/office/drawing/2014/main" xmlns="" id="{D1236D4A-F9E8-4F72-9A66-55E899970983}"/>
              </a:ext>
            </a:extLst>
          </p:cNvPr>
          <p:cNvSpPr txBox="1"/>
          <p:nvPr/>
        </p:nvSpPr>
        <p:spPr>
          <a:xfrm>
            <a:off x="532004" y="1388745"/>
            <a:ext cx="517223" cy="168872"/>
          </a:xfrm>
          <a:prstGeom prst="rect">
            <a:avLst/>
          </a:prstGeom>
          <a:noFill/>
        </p:spPr>
        <p:txBody>
          <a:bodyPr wrap="none" lIns="0" tIns="0" rIns="0" bIns="0" rtlCol="0">
            <a:noAutofit/>
          </a:bodyPr>
          <a:lstStyle/>
          <a:p>
            <a:pPr>
              <a:lnSpc>
                <a:spcPct val="90000"/>
              </a:lnSpc>
            </a:pPr>
            <a:r>
              <a:rPr lang="en-US" sz="1350" b="1" dirty="0">
                <a:solidFill>
                  <a:schemeClr val="bg2">
                    <a:lumMod val="10000"/>
                  </a:schemeClr>
                </a:solidFill>
              </a:rPr>
              <a:t>JDK 8</a:t>
            </a:r>
          </a:p>
        </p:txBody>
      </p:sp>
      <p:sp>
        <p:nvSpPr>
          <p:cNvPr id="105" name="Rectangle 104">
            <a:extLst>
              <a:ext uri="{FF2B5EF4-FFF2-40B4-BE49-F238E27FC236}">
                <a16:creationId xmlns:a16="http://schemas.microsoft.com/office/drawing/2014/main" xmlns="" id="{355D5842-904D-4EBA-A3AD-C240A93534C4}"/>
              </a:ext>
            </a:extLst>
          </p:cNvPr>
          <p:cNvSpPr/>
          <p:nvPr/>
        </p:nvSpPr>
        <p:spPr>
          <a:xfrm>
            <a:off x="6923314" y="473386"/>
            <a:ext cx="1821722" cy="157619"/>
          </a:xfrm>
          <a:prstGeom prst="rect">
            <a:avLst/>
          </a:prstGeom>
          <a:pattFill prst="ltUpDiag">
            <a:fgClr>
              <a:schemeClr val="accent1"/>
            </a:fgClr>
            <a:bgClr>
              <a:schemeClr val="bg1"/>
            </a:bgClr>
          </a:pattFill>
          <a:ln w="19050">
            <a:solidFill>
              <a:srgbClr val="232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prstTxWarp prst="textNoShape">
              <a:avLst/>
            </a:prstTxWarp>
            <a:noAutofit/>
          </a:bodyPr>
          <a:lstStyle/>
          <a:p>
            <a:pPr algn="ctr">
              <a:lnSpc>
                <a:spcPct val="90000"/>
              </a:lnSpc>
            </a:pPr>
            <a:endParaRPr lang="en-US" sz="1050" dirty="0">
              <a:solidFill>
                <a:srgbClr val="232C2F"/>
              </a:solidFill>
            </a:endParaRPr>
          </a:p>
        </p:txBody>
      </p:sp>
      <p:sp>
        <p:nvSpPr>
          <p:cNvPr id="6" name="TextBox 5">
            <a:extLst>
              <a:ext uri="{FF2B5EF4-FFF2-40B4-BE49-F238E27FC236}">
                <a16:creationId xmlns:a16="http://schemas.microsoft.com/office/drawing/2014/main" xmlns="" id="{8863A9AA-10BB-4A4C-BA08-C081F56EF583}"/>
              </a:ext>
            </a:extLst>
          </p:cNvPr>
          <p:cNvSpPr txBox="1"/>
          <p:nvPr/>
        </p:nvSpPr>
        <p:spPr>
          <a:xfrm>
            <a:off x="6975147" y="475073"/>
            <a:ext cx="1769889" cy="165336"/>
          </a:xfrm>
          <a:prstGeom prst="rect">
            <a:avLst/>
          </a:prstGeom>
          <a:noFill/>
        </p:spPr>
        <p:txBody>
          <a:bodyPr wrap="square" lIns="0" tIns="0" rIns="0" bIns="0" rtlCol="0">
            <a:noAutofit/>
          </a:bodyPr>
          <a:lstStyle/>
          <a:p>
            <a:pPr>
              <a:lnSpc>
                <a:spcPct val="90000"/>
              </a:lnSpc>
            </a:pPr>
            <a:r>
              <a:rPr lang="en-GB" sz="1200" dirty="0"/>
              <a:t>Oracle JDK – Public Updates</a:t>
            </a:r>
          </a:p>
          <a:p>
            <a:pPr>
              <a:lnSpc>
                <a:spcPct val="90000"/>
              </a:lnSpc>
            </a:pPr>
            <a:endParaRPr lang="en-GB" sz="1200" dirty="0"/>
          </a:p>
        </p:txBody>
      </p:sp>
    </p:spTree>
    <p:extLst>
      <p:ext uri="{BB962C8B-B14F-4D97-AF65-F5344CB8AC3E}">
        <p14:creationId xmlns:p14="http://schemas.microsoft.com/office/powerpoint/2010/main" val="24795431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92236" y="223341"/>
            <a:ext cx="8350426" cy="560323"/>
          </a:xfrm>
        </p:spPr>
        <p:txBody>
          <a:bodyPr/>
          <a:lstStyle/>
          <a:p>
            <a:r>
              <a:rPr lang="nl-NL" sz="2400" dirty="0"/>
              <a:t>Java SE Subscription covers all active Java versions:</a:t>
            </a:r>
            <a:br>
              <a:rPr lang="nl-NL" sz="2400" dirty="0"/>
            </a:br>
            <a:r>
              <a:rPr lang="nl-NL" sz="1350" dirty="0">
                <a:solidFill>
                  <a:schemeClr val="accent1"/>
                </a:solidFill>
              </a:rPr>
              <a:t>*please see slide of Java releases for active Java versions</a:t>
            </a:r>
            <a:endParaRPr lang="en-US" sz="1500" dirty="0">
              <a:solidFill>
                <a:schemeClr val="accent1"/>
              </a:solidFill>
            </a:endParaRPr>
          </a:p>
        </p:txBody>
      </p:sp>
      <p:sp>
        <p:nvSpPr>
          <p:cNvPr id="8" name="AutoShape 8" descr="data:image/jpeg;base64,/9j/4AAQSkZJRgABAQAAAQABAAD/2wBDAAkGBwgHBgkIBwgKCgkLDRYPDQwMDRsUFRAWIB0iIiAdHx8kKDQsJCYxJx8fLT0tMTU3Ojo6Iys/RD84QzQ5Ojf/2wBDAQoKCg0MDRoPDxo3JR8lNzc3Nzc3Nzc3Nzc3Nzc3Nzc3Nzc3Nzc3Nzc3Nzc3Nzc3Nzc3Nzc3Nzc3Nzc3Nzc3Nzf/wAARCADhAOEDASIAAhEBAxEB/8QAHAABAAICAwEAAAAAAAAAAAAAAAYHAQgCAwQF/8QARxAAAQMCAQQOBwYEBQUAAAAAAAECAwQFEQYHEjETFBUhNkFRVGF0kZKTshdSVWNxctEjNUJDgbMIMjexFmKCocEiM8Lh8P/EABoBAQACAwEAAAAAAAAAAAAAAAAEBgEDBQL/xAAsEQEAAgEDAAkDBQEAAAAAAAAAAQIRAwQSBRMUIzEyQVFxM2GxFSEkofAi/9oADAMBAAIRAxEAPwC8QAAAAAAAAAAAAAAAAAAAAAAAAAAAAAAAAAAAAAAAAAAAAAAAAAAAAAAAAAAAAAAAAAAAAAAAAAAAAAAAAAAAAA+de71RWSl2etkwx3mMbvuevIiHddbhBardPXVbtGGBiucvL0J0rqKDvmUVTerjJWVTt9y4MYi70beJqf8A2+atTU4R903ZbOdxbM+EJpc8urlWvVtI5KSHiRm+79XfTA+O+41Mq6U9ZO9V43SuX/kjLKrBNYdWrykWdSZ8XcrtaUjFYSZK5U1zy99TO3/fSd9SKrWLyjbi8pjm99nSrdD30nfUboe+k76kU26vKNuryjmx2dK90PfSd9Ruh76TvqRTbq8o26vKOZ2dK90PfSd9Ruh76TvqRTbq8o26vKOZ2dK90PfSd9Ruh76TvqRTbq8o26vKOZ2dK9v++k76mFrlX8+XxFIttxeUJWLyjmdnSltwqI10oaudqpxpK5P+T6tty4udC9G1EiVcXG2X+b9HfXEgbaxeUy+qxTWZjUmPB5ttaXjFoyv2w36hvlOstG/B7f8AuRO3nMXp6Ok+oa6Wm+1Nproqyjk0ZY1304nJxtXoUvyxXWC9WqnuFKv2czcVautq6lRelFxQlaWpz+XE3uznbzmPLL3gA2oIAAAAAAAAAAKwz43Z1PbqC2xuw2xIskiJxtbhgnaqL+hTzZ1VUxUsPPu5d3bc3iSmXzFZopA18zeVr6MrEbav3z+X0Um3tZnZek8LZDlshqTuL1rJ0mNlPIshjZAzxezZRsp49kGyA4pJZ8nbreY0loafSjVcNNVwQ+/BmzvsiYvdEz9FUmuZzBclI1/zu8yk9JtNGnGJlWdx0juK6tq1nERM+ikZM2F7amLZYXLyYKh8S85I3qzUslVWQM2CPDSe12rFcE/3U2JIlnVXDIO6L0R/uMF9GkVmYg2/SG4tq1racxMxHhCg9lGynj2QbIQlm4vZspnZOk8WyGUkBh7dk6TCzb2s8myHFZAxxdrp1RV3y1sxl3fJuja5HYtbozxpyY7zv/EqBVLAzIOX/F8yIu8tG/HvNNmjOLwh9JVi22tC+QAdBUgAAAAAAAAAAUfn4+/7f1ZfMVohZefj7/t/Vl8xWaEHW88rV0dP8ev+9XMYmAaXQyyDABlkGADK/czXBKP53eZSekCzM8EYvnd5lJ6dKnlhS9z9a/zP5CJZ1uAV0+Ef7jCWkRzr8Abp8I/3GC/llnbfXp8x+WugMA5q55ZBgAyziDABkUn+ZDhhL1N/mYV+pP8AMfwwl6m/zMNul54Qd/P8ey/AAT1TAAAAAAAAAABR2fnhBb+rL5is0LMz9ff9v6svmKyRSFq+eVo6Pn+PX/ermDGJ2Mp55G6UcMrmrxtYqoasZTZvFfGXAHbtSq5tP4a/QbUqubT+Gv0M8ZY62nvDqB27UqubT+Gv0G1Krm0/hr9Bxk62nvC+czPBGL53eZSekEzORviyTibKxzHabt5yYL/MpOyfTywqO4nOtf5n8hEc6/AG6/CP9xhLiKZ04pJshLpHDG+R6tjwaxqqq/aNXUgv5ZNvONak/ePy1vB27UqubT+Gv0G1Krm0/hr9CBxlbutp7w6gdu1Krm0/hr9BtSq5tP4a/QcZOtp7w6gdi0tSiKq08yImtVjU6cTGMMxeLeEsqWBmO4Yy9Tf5mFeqpYOY7hjL1N/mYbNLzQib6e4sv0AE5VQAAAAAAAAAAUbn6+/7d1ZfMVkhZufvhBburL5isUIer5pWbYT3Ff8AerlibF5uLPTR5J0KzQMc90aOVVTlTE1z4jaXI1ETJqgw1bC3+yHvQj95ROl7f80j5e7cuh5tH3RuXQ82j7p7ASXEePcuh5tH3RuXQ82j7p7AB1wwRQN0YWIxvIiHYAAOL2Ne1WvRFRdaKcgB49zKLm0fYNy6Hm0fdPYAPHuXQ82j7o3LoebR909gA8E9ooZYZI1po8HtVq/9PKaqVESwTywu1xvVi/ouBt0an3/BL7ctHVtuXDvqR9ePB2OiLYtePh4FLBzG8MZepv8AMwr1SwsxnDGXqb/Mw16fmhP309xZfwAJisAAAAAAAAAAAozP5wgt3Vl8xWKFm5/eEFu6svmKwQianmlY9hPcVczZvN1UpVZIW6RFxXYWovxRMDWPEnGSecu4ZM2lluhoaeojYqq10j3IqYrjhvfEzpWis/u87/QvrVjh4w2JBSHpsunsij8R49Nl09kUfiPN3W1cv9P3Ht/a7wUh6bLp7Io/EePTZdPZFH4jx1tT9P3Ht/a7wR7IbKJ+U1hhuEsLIZXq5HsYqqiYOVN7H4EhNkTlDtWazNZ9AA+Jlnepcnsmq26wQsmkp0YqRvVURcXtbxfETOGa1m1orHq+2CkPTZdPZFH4jx6bLp7Io/Eea+tql/p+49v7XeCkPTZdPZFH4jx6bLp7Io/EeOtqfp+49v7XZNI2GJ8r1waxquVV4kQ1HqZlqKmWd2uR7nr+q4lhXXPBdLhbKqi3NpYdsQuiWRr3KrUcmGKdO+VviatW0Wxh0uj9vfR5Tf1FLCzGcMpepv8AMwrxVLCzF8Mpupv8zDzp+aG7ez3NmwAAJatAAAAAAAAAAAovP7wgt3Vl8xV6Fn5/uEFu6qvmKvQjanmlYdjPc1cwYBrwmZZBgDBlkGAMGWwmZbgfD87/ADKT8gGZXgdD87/MpPyZXwhV9f6tvmfyEPzt/wBPrt8sf7rCYEPzt/0+u3wj/dYLeEmh9WvzH5a2gwCHhaMsgwBgyyDAGDIpYeYrhlN1N/mYV2pYeYrhlN1N/mYe6eaETeT3NmwIAJSugAAAAAAAAAAorP8AcILd1VfMVchaP8QLVS+2x/EtM5E/R3/sq1FI94/6l3tlPc1cwYxGJ4wmZZBjEYjBlkGMRiMGWw2ZXgdD87/MpPyv8yvA6H53+ZSwCVXwhWtb6tvmQh+dz+n12+WL91hMCH53P6e3b5Yv3WC3hJofVr8x+WtYMYjEi4WXLIMYjEYMsgxiMRgyKWJmJ4ZTdTf5mFcqpY2YdquywncibzaN2P6uaeqR+6Ju57qzYEAElwAAAAAAAAAAAVXn7s76qyUl0ibitHIqPw4mOwT+6NKJapt/daGnudvnoqpqPhmYrHNXjRTVzLTJeryWu0lNM1zqZzlWCbic3kXpQ1Xr6ujstbEcJfGRTJ1I45aRrw6kXhzBw0hpGMPXKHMHDSGkMHKE3yQzkXTJeibQwUtJUUyKqokiORyYrjrRenkJhDnybo/b2ByLyx1eP92FMaQ0j1FrQjX22heczC6Zc+USJ9lYJFX/AD1aJ/ZhFsrc6VzyktU9rdQUlNSz6Ongrnv3nI5MFxRNaJxFf6Q0hNrSU22hWcxDmDhpDSPOEnlDmDhpDSGDlDmYVTjpHFXGcMTeGXKXV/D/AGh8dNX3eRqokypDEq8aN1r2r/sVVkrk9WZTXWOipGqjMUWWXDejby/HkQ2ksNsprNaqe30bUbFCxGobKV9XL3utmOEPogA2uaAAAAAAAAHW9Vw3jsMKiKB8+pkkRF0cSJZUW5l4pH09bAkjF1YpqJ26NrtaHS+jjfrRAeDWi95C11HI51EiyRcTV1oR2W1XCFVSSllRU6DbCSz08mtiHjlyYopNcbew8zSEmu61K/dqqtJVJrgkT/ScVgnTXE/um0MmRlvf+U3sPM/IK3u/Lb2GOEPXbb+zWZYpU/A7sMaEnqO7DZN2bu3u/AnYdbs29vX8Kdg4Qz22/s1v0X+q7sGi/wBV3YbGLm1oPVTsMejSg9VOwcIO239oa6aL/VXsGjJ6ruw2L9GlB6qdhyTNrQeqnYOEHbb+0Nc9CT1Hdg2OX1Hdhse3Nvb0/CnYdrc3dvT8Cdg4Qdtv7NbUhmXVE/unJKSpdqgkX/SbLsyCtzfy29h6Y8jLez8pvYOEHbb+zWWK13CVcI6WVV+UkFmyFuFbI1atFii40TWpsLFkzQx6om9h7I7RTR6mIZ4Q8W3epP2Q7JOzx2WlbBRwpGnGuG+q9KkwpXSYJpHqZSRM1NQ7WxtTUh6RpnLDFXDfOwxghkAAAAAAAAAAAAAAAAAAAAAAAAAAAAAAAAAAAAAAAAAAAAAAAAAAAAAAAAAAAAAAAAAAAAAAAAAAAAAAAAAAAAAAAAAAAAAAAAAAAAAAAAAAAAAAAAAAAAAAAAAAAAAA/9k="/>
          <p:cNvSpPr>
            <a:spLocks noChangeAspect="1" noChangeArrowheads="1"/>
          </p:cNvSpPr>
          <p:nvPr/>
        </p:nvSpPr>
        <p:spPr bwMode="auto">
          <a:xfrm>
            <a:off x="177358" y="-181845"/>
            <a:ext cx="304721" cy="304721"/>
          </a:xfrm>
          <a:prstGeom prst="rect">
            <a:avLst/>
          </a:prstGeom>
          <a:noFill/>
          <a:ln w="9525">
            <a:noFill/>
            <a:miter lim="800000"/>
            <a:headEnd/>
            <a:tailEnd/>
          </a:ln>
        </p:spPr>
        <p:txBody>
          <a:bodyPr lIns="91461" tIns="45730" rIns="91461" bIns="45730"/>
          <a:lstStyle/>
          <a:p>
            <a:endParaRPr lang="en-US" sz="1799" dirty="0"/>
          </a:p>
        </p:txBody>
      </p:sp>
      <p:sp>
        <p:nvSpPr>
          <p:cNvPr id="9" name="AutoShape 10" descr="data:image/jpeg;base64,/9j/4AAQSkZJRgABAQAAAQABAAD/2wBDAAkGBwgHBgkIBwgKCgkLDRYPDQwMDRsUFRAWIB0iIiAdHx8kKDQsJCYxJx8fLT0tMTU3Ojo6Iys/RD84QzQ5Ojf/2wBDAQoKCg0MDRoPDxo3JR8lNzc3Nzc3Nzc3Nzc3Nzc3Nzc3Nzc3Nzc3Nzc3Nzc3Nzc3Nzc3Nzc3Nzc3Nzc3Nzc3Nzf/wAARCADhAOEDASIAAhEBAxEB/8QAHAABAAICAwEAAAAAAAAAAAAAAAYHAQgCAwQF/8QARxAAAQMCAQQOBwYEBQUAAAAAAAECAwQFEQYHEjETFBUhNkFRVGF0kZKTshdSVWNxctEjNUJDgbMIMjexFmKCocEiM8Lh8P/EABoBAQACAwEAAAAAAAAAAAAAAAAEBgEDBQL/xAAsEQEAAgEDAAkDBQEAAAAAAAAAAQIRAwQSBRMUIzEyQVFxM2GxFSEkofAi/9oADAMBAAIRAxEAPwC8QAAAAAAAAAAAAAAAAAAAAAAAAAAAAAAAAAAAAAAAAAAAAAAAAAAAAAAAAAAAAAAAAAAAAAAAAAAAAAAAAAAAAA+de71RWSl2etkwx3mMbvuevIiHddbhBardPXVbtGGBiucvL0J0rqKDvmUVTerjJWVTt9y4MYi70beJqf8A2+atTU4R903ZbOdxbM+EJpc8urlWvVtI5KSHiRm+79XfTA+O+41Mq6U9ZO9V43SuX/kjLKrBNYdWrykWdSZ8XcrtaUjFYSZK5U1zy99TO3/fSd9SKrWLyjbi8pjm99nSrdD30nfUboe+k76kU26vKNuryjmx2dK90PfSd9Ruh76TvqRTbq8o26vKOZ2dK90PfSd9Ruh76TvqRTbq8o26vKOZ2dK90PfSd9Ruh76TvqRTbq8o26vKOZ2dK9v++k76mFrlX8+XxFIttxeUJWLyjmdnSltwqI10oaudqpxpK5P+T6tty4udC9G1EiVcXG2X+b9HfXEgbaxeUy+qxTWZjUmPB5ttaXjFoyv2w36hvlOstG/B7f8AuRO3nMXp6Ok+oa6Wm+1Nproqyjk0ZY1304nJxtXoUvyxXWC9WqnuFKv2czcVautq6lRelFxQlaWpz+XE3uznbzmPLL3gA2oIAAAAAAAAAAKwz43Z1PbqC2xuw2xIskiJxtbhgnaqL+hTzZ1VUxUsPPu5d3bc3iSmXzFZopA18zeVr6MrEbav3z+X0Um3tZnZek8LZDlshqTuL1rJ0mNlPIshjZAzxezZRsp49kGyA4pJZ8nbreY0loafSjVcNNVwQ+/BmzvsiYvdEz9FUmuZzBclI1/zu8yk9JtNGnGJlWdx0juK6tq1nERM+ikZM2F7amLZYXLyYKh8S85I3qzUslVWQM2CPDSe12rFcE/3U2JIlnVXDIO6L0R/uMF9GkVmYg2/SG4tq1racxMxHhCg9lGynj2QbIQlm4vZspnZOk8WyGUkBh7dk6TCzb2s8myHFZAxxdrp1RV3y1sxl3fJuja5HYtbozxpyY7zv/EqBVLAzIOX/F8yIu8tG/HvNNmjOLwh9JVi22tC+QAdBUgAAAAAAAAAAUfn4+/7f1ZfMVohZefj7/t/Vl8xWaEHW88rV0dP8ev+9XMYmAaXQyyDABlkGADK/czXBKP53eZSekCzM8EYvnd5lJ6dKnlhS9z9a/zP5CJZ1uAV0+Ef7jCWkRzr8Abp8I/3GC/llnbfXp8x+WugMA5q55ZBgAyziDABkUn+ZDhhL1N/mYV+pP8AMfwwl6m/zMNul54Qd/P8ey/AAT1TAAAAAAAAAABR2fnhBb+rL5is0LMz9ff9v6svmKyRSFq+eVo6Pn+PX/ermDGJ2Mp55G6UcMrmrxtYqoasZTZvFfGXAHbtSq5tP4a/QbUqubT+Gv0M8ZY62nvDqB27UqubT+Gv0G1Krm0/hr9Bxk62nvC+czPBGL53eZSekEzORviyTibKxzHabt5yYL/MpOyfTywqO4nOtf5n8hEc6/AG6/CP9xhLiKZ04pJshLpHDG+R6tjwaxqqq/aNXUgv5ZNvONak/ePy1vB27UqubT+Gv0G1Krm0/hr9CBxlbutp7w6gdu1Krm0/hr9BtSq5tP4a/QcZOtp7w6gdi0tSiKq08yImtVjU6cTGMMxeLeEsqWBmO4Yy9Tf5mFeqpYOY7hjL1N/mYbNLzQib6e4sv0AE5VQAAAAAAAAAAUbn6+/7d1ZfMVkhZufvhBburL5isUIer5pWbYT3Ff8AerlibF5uLPTR5J0KzQMc90aOVVTlTE1z4jaXI1ETJqgw1bC3+yHvQj95ROl7f80j5e7cuh5tH3RuXQ82j7p7ASXEePcuh5tH3RuXQ82j7p7AB1wwRQN0YWIxvIiHYAAOL2Ne1WvRFRdaKcgB49zKLm0fYNy6Hm0fdPYAPHuXQ82j7o3LoebR909gA8E9ooZYZI1po8HtVq/9PKaqVESwTywu1xvVi/ouBt0an3/BL7ctHVtuXDvqR9ePB2OiLYtePh4FLBzG8MZepv8AMwr1SwsxnDGXqb/Mw16fmhP309xZfwAJisAAAAAAAAAAAozP5wgt3Vl8xWKFm5/eEFu6svmKwQianmlY9hPcVczZvN1UpVZIW6RFxXYWovxRMDWPEnGSecu4ZM2lluhoaeojYqq10j3IqYrjhvfEzpWis/u87/QvrVjh4w2JBSHpsunsij8R49Nl09kUfiPN3W1cv9P3Ht/a7wUh6bLp7Io/EePTZdPZFH4jx1tT9P3Ht/a7wR7IbKJ+U1hhuEsLIZXq5HsYqqiYOVN7H4EhNkTlDtWazNZ9AA+Jlnepcnsmq26wQsmkp0YqRvVURcXtbxfETOGa1m1orHq+2CkPTZdPZFH4jx6bLp7Io/Eea+tql/p+49v7XeCkPTZdPZFH4jx6bLp7Io/EeOtqfp+49v7XZNI2GJ8r1waxquVV4kQ1HqZlqKmWd2uR7nr+q4lhXXPBdLhbKqi3NpYdsQuiWRr3KrUcmGKdO+VviatW0Wxh0uj9vfR5Tf1FLCzGcMpepv8AMwrxVLCzF8Mpupv8zDzp+aG7ez3NmwAAJatAAAAAAAAAAAovP7wgt3Vl8xV6Fn5/uEFu6qvmKvQjanmlYdjPc1cwYBrwmZZBgDBlkGAMGWwmZbgfD87/ADKT8gGZXgdD87/MpPyZXwhV9f6tvmfyEPzt/wBPrt8sf7rCYEPzt/0+u3wj/dYLeEmh9WvzH5a2gwCHhaMsgwBgyyDAGDIpYeYrhlN1N/mYV2pYeYrhlN1N/mYe6eaETeT3NmwIAJSugAAAAAAAAAAorP8AcILd1VfMVchaP8QLVS+2x/EtM5E/R3/sq1FI94/6l3tlPc1cwYxGJ4wmZZBjEYjBlkGMRiMGWw2ZXgdD87/MpPyv8yvA6H53+ZSwCVXwhWtb6tvmQh+dz+n12+WL91hMCH53P6e3b5Yv3WC3hJofVr8x+WtYMYjEi4WXLIMYjEYMsgxiMRgyKWJmJ4ZTdTf5mFcqpY2YdquywncibzaN2P6uaeqR+6Ju57qzYEAElwAAAAAAAAAAAVXn7s76qyUl0ibitHIqPw4mOwT+6NKJapt/daGnudvnoqpqPhmYrHNXjRTVzLTJeryWu0lNM1zqZzlWCbic3kXpQ1Xr6ujstbEcJfGRTJ1I45aRrw6kXhzBw0hpGMPXKHMHDSGkMHKE3yQzkXTJeibQwUtJUUyKqokiORyYrjrRenkJhDnybo/b2ByLyx1eP92FMaQ0j1FrQjX22heczC6Zc+USJ9lYJFX/AD1aJ/ZhFsrc6VzyktU9rdQUlNSz6Ongrnv3nI5MFxRNaJxFf6Q0hNrSU22hWcxDmDhpDSPOEnlDmDhpDSGDlDmYVTjpHFXGcMTeGXKXV/D/AGh8dNX3eRqokypDEq8aN1r2r/sVVkrk9WZTXWOipGqjMUWWXDejby/HkQ2ksNsprNaqe30bUbFCxGobKV9XL3utmOEPogA2uaAAAAAAAAHW9Vw3jsMKiKB8+pkkRF0cSJZUW5l4pH09bAkjF1YpqJ26NrtaHS+jjfrRAeDWi95C11HI51EiyRcTV1oR2W1XCFVSSllRU6DbCSz08mtiHjlyYopNcbew8zSEmu61K/dqqtJVJrgkT/ScVgnTXE/um0MmRlvf+U3sPM/IK3u/Lb2GOEPXbb+zWZYpU/A7sMaEnqO7DZN2bu3u/AnYdbs29vX8Kdg4Qz22/s1v0X+q7sGi/wBV3YbGLm1oPVTsMejSg9VOwcIO239oa6aL/VXsGjJ6ruw2L9GlB6qdhyTNrQeqnYOEHbb+0Nc9CT1Hdg2OX1Hdhse3Nvb0/CnYdrc3dvT8Cdg4Qdtv7NbUhmXVE/unJKSpdqgkX/SbLsyCtzfy29h6Y8jLez8pvYOEHbb+zWWK13CVcI6WVV+UkFmyFuFbI1atFii40TWpsLFkzQx6om9h7I7RTR6mIZ4Q8W3epP2Q7JOzx2WlbBRwpGnGuG+q9KkwpXSYJpHqZSRM1NQ7WxtTUh6RpnLDFXDfOwxghkAAAAAAAAAAAAAAAAAAAAAAAAAAAAAAAAAAAAAAAAAAAAAAAAAAAAAAAAAAAAAAAAAAAAAAAAAAAAAAAAAAAAAAAAAAAAAAAAAAAAAAAAAAAAAAAAAAAAAAAAAAAAAA/9k="/>
          <p:cNvSpPr>
            <a:spLocks noChangeAspect="1" noChangeArrowheads="1"/>
          </p:cNvSpPr>
          <p:nvPr/>
        </p:nvSpPr>
        <p:spPr bwMode="auto">
          <a:xfrm>
            <a:off x="177358" y="-181845"/>
            <a:ext cx="304721" cy="304721"/>
          </a:xfrm>
          <a:prstGeom prst="rect">
            <a:avLst/>
          </a:prstGeom>
          <a:noFill/>
          <a:ln w="9525">
            <a:noFill/>
            <a:miter lim="800000"/>
            <a:headEnd/>
            <a:tailEnd/>
          </a:ln>
        </p:spPr>
        <p:txBody>
          <a:bodyPr lIns="91461" tIns="45730" rIns="91461" bIns="45730"/>
          <a:lstStyle/>
          <a:p>
            <a:endParaRPr lang="en-US" sz="1799" dirty="0"/>
          </a:p>
        </p:txBody>
      </p:sp>
      <p:pic>
        <p:nvPicPr>
          <p:cNvPr id="2" name="Picture 1">
            <a:extLst>
              <a:ext uri="{FF2B5EF4-FFF2-40B4-BE49-F238E27FC236}">
                <a16:creationId xmlns:a16="http://schemas.microsoft.com/office/drawing/2014/main" xmlns="" id="{5502A9E8-6BBD-446B-9CB8-3E8533EB944B}"/>
              </a:ext>
            </a:extLst>
          </p:cNvPr>
          <p:cNvPicPr>
            <a:picLocks noChangeAspect="1"/>
          </p:cNvPicPr>
          <p:nvPr/>
        </p:nvPicPr>
        <p:blipFill rotWithShape="1">
          <a:blip r:embed="rId2"/>
          <a:srcRect t="9300" b="13506"/>
          <a:stretch/>
        </p:blipFill>
        <p:spPr>
          <a:xfrm>
            <a:off x="329718" y="1018924"/>
            <a:ext cx="7951645" cy="3346173"/>
          </a:xfrm>
          <a:prstGeom prst="rect">
            <a:avLst/>
          </a:prstGeom>
        </p:spPr>
      </p:pic>
      <p:sp>
        <p:nvSpPr>
          <p:cNvPr id="19" name="Rounded Rectangle 18"/>
          <p:cNvSpPr/>
          <p:nvPr/>
        </p:nvSpPr>
        <p:spPr>
          <a:xfrm>
            <a:off x="7129669" y="3352799"/>
            <a:ext cx="1537253" cy="1311965"/>
          </a:xfrm>
          <a:prstGeom prst="roundRect">
            <a:avLst>
              <a:gd name="adj" fmla="val 8259"/>
            </a:avLst>
          </a:prstGeom>
          <a:ln/>
        </p:spPr>
        <p:style>
          <a:lnRef idx="0">
            <a:schemeClr val="accent1"/>
          </a:lnRef>
          <a:fillRef idx="3">
            <a:schemeClr val="accent1"/>
          </a:fillRef>
          <a:effectRef idx="3">
            <a:schemeClr val="accent1"/>
          </a:effectRef>
          <a:fontRef idx="minor">
            <a:schemeClr val="lt1"/>
          </a:fontRef>
        </p:style>
        <p:txBody>
          <a:bodyPr anchor="ctr"/>
          <a:lstStyle/>
          <a:p>
            <a:pPr>
              <a:lnSpc>
                <a:spcPct val="150000"/>
              </a:lnSpc>
            </a:pPr>
            <a:endParaRPr lang="en-US" sz="1600" dirty="0"/>
          </a:p>
          <a:p>
            <a:pPr marL="119033" indent="-119033">
              <a:lnSpc>
                <a:spcPct val="150000"/>
              </a:lnSpc>
              <a:buFont typeface="Arial" pitchFamily="34" charset="0"/>
              <a:buChar char="•"/>
            </a:pPr>
            <a:r>
              <a:rPr lang="en-US" sz="900" dirty="0"/>
              <a:t>Java Mission Control</a:t>
            </a:r>
          </a:p>
          <a:p>
            <a:pPr marL="119033" indent="-119033">
              <a:lnSpc>
                <a:spcPct val="150000"/>
              </a:lnSpc>
              <a:buFont typeface="Arial" pitchFamily="34" charset="0"/>
              <a:buChar char="•"/>
            </a:pPr>
            <a:r>
              <a:rPr lang="en-US" sz="900" dirty="0"/>
              <a:t>Java Flight Recorder</a:t>
            </a:r>
          </a:p>
          <a:p>
            <a:pPr marL="119033" indent="-119033">
              <a:lnSpc>
                <a:spcPct val="150000"/>
              </a:lnSpc>
              <a:buFont typeface="Arial" pitchFamily="34" charset="0"/>
              <a:buChar char="•"/>
            </a:pPr>
            <a:r>
              <a:rPr lang="de-DE" sz="900" dirty="0"/>
              <a:t>Advanced Mmt Console</a:t>
            </a:r>
            <a:endParaRPr lang="en-US" sz="900" dirty="0"/>
          </a:p>
          <a:p>
            <a:pPr marL="119033" indent="-119033">
              <a:lnSpc>
                <a:spcPct val="150000"/>
              </a:lnSpc>
              <a:buFont typeface="Arial" pitchFamily="34" charset="0"/>
              <a:buChar char="•"/>
            </a:pPr>
            <a:r>
              <a:rPr lang="en-US" sz="900" dirty="0"/>
              <a:t>Java Usage Tracker</a:t>
            </a:r>
          </a:p>
          <a:p>
            <a:pPr marL="119033" indent="-119033">
              <a:lnSpc>
                <a:spcPct val="150000"/>
              </a:lnSpc>
              <a:buFont typeface="Arial" pitchFamily="34" charset="0"/>
              <a:buChar char="•"/>
            </a:pPr>
            <a:r>
              <a:rPr lang="de-DE" sz="900" dirty="0"/>
              <a:t>Deployment Rule Set</a:t>
            </a:r>
          </a:p>
          <a:p>
            <a:pPr marL="119033" indent="-119033">
              <a:lnSpc>
                <a:spcPct val="150000"/>
              </a:lnSpc>
              <a:buFont typeface="Arial" pitchFamily="34" charset="0"/>
              <a:buChar char="•"/>
            </a:pPr>
            <a:r>
              <a:rPr lang="de-DE" sz="900" dirty="0"/>
              <a:t>Java MSI Installer</a:t>
            </a:r>
          </a:p>
          <a:p>
            <a:pPr>
              <a:lnSpc>
                <a:spcPct val="150000"/>
              </a:lnSpc>
            </a:pPr>
            <a:r>
              <a:rPr lang="de-DE" sz="1600" dirty="0"/>
              <a:t>  </a:t>
            </a:r>
            <a:endParaRPr lang="en-US" sz="1600" dirty="0"/>
          </a:p>
        </p:txBody>
      </p:sp>
    </p:spTree>
    <p:extLst>
      <p:ext uri="{BB962C8B-B14F-4D97-AF65-F5344CB8AC3E}">
        <p14:creationId xmlns:p14="http://schemas.microsoft.com/office/powerpoint/2010/main" val="342387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_16x9_2014">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anchor="ctr"/>
      <a:lstStyle>
        <a:defPPr algn="l">
          <a:lnSpc>
            <a:spcPct val="150000"/>
          </a:lnSpc>
          <a:defRPr sz="1600" dirty="0"/>
        </a:defPPr>
      </a:lstStyle>
      <a:style>
        <a:lnRef idx="0">
          <a:schemeClr val="accent1"/>
        </a:lnRef>
        <a:fillRef idx="3">
          <a:schemeClr val="accent1"/>
        </a:fillRef>
        <a:effectRef idx="3">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 xmlns:thm15="http://schemas.microsoft.com/office/thememl/2012/main" name="Oracle_16x9-2014-0714" id="{032D2387-665B-4DFB-BDAE-D66619AD7C3A}" vid="{BB0AD61B-F388-487D-A806-2F7277FE970B}"/>
    </a:ext>
  </a:ext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Oracle_16x9-2014-v2.potx</Template>
  <TotalTime>762</TotalTime>
  <Words>713</Words>
  <Application>Microsoft Office PowerPoint</Application>
  <PresentationFormat>On-screen Show (16:9)</PresentationFormat>
  <Paragraphs>117</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Oracle_16x9_2014</vt:lpstr>
      <vt:lpstr>Oracle Java SE Subscriptions; Protect Your Investment in Java SE </vt:lpstr>
      <vt:lpstr> </vt:lpstr>
      <vt:lpstr>PowerPoint Presentation</vt:lpstr>
      <vt:lpstr>PowerPoint Presentation</vt:lpstr>
      <vt:lpstr>PowerPoint Presentation</vt:lpstr>
      <vt:lpstr>PowerPoint Presentation</vt:lpstr>
      <vt:lpstr>PowerPoint Presentation</vt:lpstr>
      <vt:lpstr>New Java Release Timeline*</vt:lpstr>
      <vt:lpstr>Java SE Subscription covers all active Java versions: *please see slide of Java releases for active Java versions</vt:lpstr>
      <vt:lpstr>PowerPoint Presentation</vt:lpstr>
      <vt:lpstr>Java SE Desktop Subscription</vt:lpstr>
      <vt:lpstr>Java SE Server Subscription</vt:lpstr>
      <vt:lpstr>Benefits for Java SE Subscriptions</vt:lpstr>
      <vt:lpstr>Facts I.</vt:lpstr>
      <vt:lpstr>Facts II.</vt:lpstr>
      <vt:lpstr>PowerPoint Presentation</vt:lpstr>
    </vt:vector>
  </TitlesOfParts>
  <Company>Oracle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SE Advanced for the Enterprise</dc:title>
  <dc:creator>Heinrich Seidl</dc:creator>
  <cp:lastModifiedBy>Zsolt Petrohan</cp:lastModifiedBy>
  <cp:revision>383</cp:revision>
  <cp:lastPrinted>2018-04-09T14:14:53Z</cp:lastPrinted>
  <dcterms:created xsi:type="dcterms:W3CDTF">2014-08-01T21:22:52Z</dcterms:created>
  <dcterms:modified xsi:type="dcterms:W3CDTF">2019-05-20T15:18:21Z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dDocName">
    <vt:lpwstr>CNT2241700</vt:lpwstr>
  </property>
  <property fmtid="{D5CDD505-2E9C-101B-9397-08002B2CF9AE}" pid="3" name="DISProperties">
    <vt:lpwstr>DISdDocName,DIScgiUrl,DISdUser,DISdID,DISidcName,DISTaskPaneUrl</vt:lpwstr>
  </property>
  <property fmtid="{D5CDD505-2E9C-101B-9397-08002B2CF9AE}" pid="4" name="DIScgiUrl">
    <vt:lpwstr>http://content.oracle.com/content/idcplg</vt:lpwstr>
  </property>
  <property fmtid="{D5CDD505-2E9C-101B-9397-08002B2CF9AE}" pid="5" name="DISdUser">
    <vt:lpwstr>TOMAS.NILSSON@ORACLE.COM</vt:lpwstr>
  </property>
  <property fmtid="{D5CDD505-2E9C-101B-9397-08002B2CF9AE}" pid="6" name="DISdID">
    <vt:lpwstr>5637968</vt:lpwstr>
  </property>
  <property fmtid="{D5CDD505-2E9C-101B-9397-08002B2CF9AE}" pid="7" name="DISidcName">
    <vt:lpwstr>sites_contrib_prod</vt:lpwstr>
  </property>
  <property fmtid="{D5CDD505-2E9C-101B-9397-08002B2CF9AE}" pid="8" name="DISTaskPaneUrl">
    <vt:lpwstr>http://content.oracle.com/content/idcplg?IdcService=DESKTOP_DOC_INFO&amp;dDocName=CNT2241700&amp;dID=5637968&amp;ClientControlled=DocMan,taskpane&amp;coreContentOnly=1</vt:lpwstr>
  </property>
</Properties>
</file>